
<file path=[Content_Types].xml><?xml version="1.0" encoding="utf-8"?>
<Types xmlns="http://schemas.openxmlformats.org/package/2006/content-types">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embeddedFontLst>
    <p:embeddedFont>
      <p:font typeface="Homemade Apple" panose="020B0600000101010101" charset="0"/>
      <p:regular r:id="rId35"/>
    </p:embeddedFont>
    <p:embeddedFont>
      <p:font typeface="Poppins" panose="00000500000000000000" pitchFamily="2" charset="0"/>
      <p:regular r:id="rId36"/>
      <p:bold r:id="rId37"/>
      <p:italic r:id="rId38"/>
      <p:boldItalic r:id="rId39"/>
    </p:embeddedFont>
    <p:embeddedFont>
      <p:font typeface="Poppins ExtraBold" panose="00000900000000000000" pitchFamily="2" charset="0"/>
      <p:bold r:id="rId40"/>
      <p:boldItalic r:id="rId41"/>
    </p:embeddedFont>
    <p:embeddedFont>
      <p:font typeface="Poppins Light" panose="00000400000000000000" pitchFamily="2" charset="0"/>
      <p:regular r:id="rId42"/>
      <p:bold r:id="rId43"/>
      <p:italic r:id="rId44"/>
      <p:boldItalic r:id="rId45"/>
    </p:embeddedFont>
    <p:embeddedFont>
      <p:font typeface="Poppins SemiBold" panose="000007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747775"/>
          </p15:clr>
        </p15:guide>
        <p15:guide id="2" pos="384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42475DC1-DCBD-415D-B55C-64AB451B8A9F}">
  <a:tblStyle styleId="{42475DC1-DCBD-415D-B55C-64AB451B8A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58" y="1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jiae in team H, and we are developing iSKKUBot, a RAG-based Multilingual Chatbot for Exchange Students at SKKU.</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0942fa22c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0942fa22c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in Indexing part, A problem with using Webbaseloader() to scrap data from web is that the structured data are not handled properly.</a:t>
            </a:r>
            <a:endParaRPr/>
          </a:p>
          <a:p>
            <a:pPr marL="0" lvl="0" indent="0" algn="l" rtl="0">
              <a:spcBef>
                <a:spcPts val="0"/>
              </a:spcBef>
              <a:spcAft>
                <a:spcPts val="0"/>
              </a:spcAft>
              <a:buNone/>
            </a:pPr>
            <a:r>
              <a:rPr lang="en"/>
              <a:t>It naively turns text from tabular data into plain text, losing its structure.</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301a369d925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301a369d92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mitigate this problem, two solution has discussed.</a:t>
            </a:r>
            <a:endParaRPr/>
          </a:p>
          <a:p>
            <a:pPr marL="457200" lvl="0" indent="-298450" algn="l" rtl="0">
              <a:spcBef>
                <a:spcPts val="0"/>
              </a:spcBef>
              <a:spcAft>
                <a:spcPts val="0"/>
              </a:spcAft>
              <a:buSzPts val="1100"/>
              <a:buAutoNum type="arabicPeriod"/>
            </a:pPr>
            <a:r>
              <a:rPr lang="en"/>
              <a:t>Converting tabular data into natural language that explains the tabular data properly</a:t>
            </a:r>
            <a:endParaRPr/>
          </a:p>
          <a:p>
            <a:pPr marL="457200" lvl="0" indent="-298450" algn="l" rtl="0">
              <a:spcBef>
                <a:spcPts val="0"/>
              </a:spcBef>
              <a:spcAft>
                <a:spcPts val="0"/>
              </a:spcAft>
              <a:buSzPts val="1100"/>
              <a:buAutoNum type="arabicPeriod"/>
            </a:pPr>
            <a:r>
              <a:rPr lang="en"/>
              <a:t>Converting tabular data into json format</a:t>
            </a:r>
            <a:endParaRPr/>
          </a:p>
          <a:p>
            <a:pPr marL="0" lvl="0" indent="0" algn="l" rtl="0">
              <a:spcBef>
                <a:spcPts val="0"/>
              </a:spcBef>
              <a:spcAft>
                <a:spcPts val="0"/>
              </a:spcAft>
              <a:buNone/>
            </a:pPr>
            <a:endParaRPr/>
          </a:p>
          <a:p>
            <a:pPr marL="0" lvl="0" indent="0" algn="l" rtl="0">
              <a:spcBef>
                <a:spcPts val="0"/>
              </a:spcBef>
              <a:spcAft>
                <a:spcPts val="0"/>
              </a:spcAft>
              <a:buNone/>
            </a:pPr>
            <a:r>
              <a:rPr lang="en"/>
              <a:t>The second one was chosen because of we want the data to be highly structured.</a:t>
            </a:r>
            <a:endParaRPr/>
          </a:p>
          <a:p>
            <a:pPr marL="0" lvl="0" indent="0" algn="l" rtl="0">
              <a:spcBef>
                <a:spcPts val="0"/>
              </a:spcBef>
              <a:spcAft>
                <a:spcPts val="0"/>
              </a:spcAft>
              <a:buNone/>
            </a:pPr>
            <a:endParaRPr/>
          </a:p>
          <a:p>
            <a:pPr marL="0" lvl="0" indent="0" algn="l" rtl="0">
              <a:spcBef>
                <a:spcPts val="0"/>
              </a:spcBef>
              <a:spcAft>
                <a:spcPts val="0"/>
              </a:spcAft>
              <a:buNone/>
            </a:pPr>
            <a:r>
              <a:rPr lang="en"/>
              <a:t>There were some automatic tabular data to json converter, but they were not able to handle tables that has multiple spans of rows and columns.</a:t>
            </a:r>
            <a:endParaRPr/>
          </a:p>
          <a:p>
            <a:pPr marL="0" lvl="0" indent="0" algn="l" rtl="0">
              <a:spcBef>
                <a:spcPts val="0"/>
              </a:spcBef>
              <a:spcAft>
                <a:spcPts val="0"/>
              </a:spcAft>
              <a:buNone/>
            </a:pPr>
            <a:r>
              <a:rPr lang="en"/>
              <a:t>Therefore, we implemented with plain python code utilizing BeautifulSoup.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301a369d925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301a369d92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can see that the tabular data has been converted into json file that captures the structure of original data.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01ad5eae5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301ad5eae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 like the issue in the web scraping data case, we faced a same problem with PDF data. When using PyPDFLoader, tabular data is extracted as a simple sequence of text, destroying the original table structure. Therefore, we need a PDF content extraction module that can recognize tabular data. Using this module, we can convert the recognized tabular data into a DataFrame and then transform it into a column and value format text.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301b094b33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301b094b33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there is another problem to convert tabular data to DataFrame. </a:t>
            </a:r>
            <a:endParaRPr/>
          </a:p>
          <a:p>
            <a:pPr marL="0" lvl="0" indent="0" algn="l" rtl="0">
              <a:spcBef>
                <a:spcPts val="0"/>
              </a:spcBef>
              <a:spcAft>
                <a:spcPts val="0"/>
              </a:spcAft>
              <a:buNone/>
            </a:pPr>
            <a:r>
              <a:rPr lang="en"/>
              <a:t>When using pdfplumber with its default settings, it only recognized the parts surrounded by line as tables. However, most of the tabular data in our PDF files is in a table format without lines on either side, so it was necessary to try a different approach.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301b094b33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301b094b33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 tried another pdf extractor, Unstructured API. It catches table correctly like this picture.  but has problem to extract Korean in tabular data. It only extracted english tabular data well.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01b094b33c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01b094b33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After many attempts, we found the best solution, which is to use both extractors. By adjusting a few table recognition settings, pdfplumber can recognize tabular data reasonably better than before. But it’s not perfect yet.  Compared to other extractors, pdfplumber performed best with text data and Korean tabular data, while the unstructured API was most effective for English tabular data. Therefore, we used pdfplumber for extracting text data and Korean tabular data, and the unstructured API for extracting English tabular data.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While this solution isn’t perfect yet, we believe that text data can compensate for any errors in tabular data extraction. We plan to gradually modify the database through ongoing evaluations.</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301b094b33c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301b094b33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this is how to we stored data in pinecone db.</a:t>
            </a:r>
            <a:endParaRPr/>
          </a:p>
          <a:p>
            <a:pPr marL="0" lvl="0" indent="0" algn="l" rtl="0">
              <a:spcBef>
                <a:spcPts val="0"/>
              </a:spcBef>
              <a:spcAft>
                <a:spcPts val="0"/>
              </a:spcAft>
              <a:buNone/>
            </a:pPr>
            <a:r>
              <a:rPr lang="en"/>
              <a:t>In web and pdf, we extracted text data and tabular data. </a:t>
            </a:r>
            <a:endParaRPr/>
          </a:p>
          <a:p>
            <a:pPr marL="0" lvl="0" indent="0" algn="l" rtl="0">
              <a:lnSpc>
                <a:spcPct val="115000"/>
              </a:lnSpc>
              <a:spcBef>
                <a:spcPts val="1200"/>
              </a:spcBef>
              <a:spcAft>
                <a:spcPts val="0"/>
              </a:spcAft>
              <a:buNone/>
            </a:pPr>
            <a:r>
              <a:rPr lang="en"/>
              <a:t>Since these were too large to embed directly, the text data went through a splitting process, and each split text was stored as a chunk. However, with tabular data, splitting could destroy the table structure, so we stored it as chunks without splitting. </a:t>
            </a:r>
            <a:endParaRPr/>
          </a:p>
          <a:p>
            <a:pPr marL="0" lvl="0" indent="0" algn="l" rtl="0">
              <a:lnSpc>
                <a:spcPct val="115000"/>
              </a:lnSpc>
              <a:spcBef>
                <a:spcPts val="1200"/>
              </a:spcBef>
              <a:spcAft>
                <a:spcPts val="0"/>
              </a:spcAft>
              <a:buClr>
                <a:schemeClr val="dk1"/>
              </a:buClr>
              <a:buSzPts val="1100"/>
              <a:buFont typeface="Arial"/>
              <a:buNone/>
            </a:pPr>
            <a:r>
              <a:rPr lang="en"/>
              <a:t>After creating the chunks, we used the multilingual E5 large model to embed them and stored them in the Pinecone database.</a:t>
            </a:r>
            <a:endParaRPr/>
          </a:p>
          <a:p>
            <a:pPr marL="0" lvl="0" indent="0" algn="l" rtl="0">
              <a:spcBef>
                <a:spcPts val="120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fc59b0dce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2fc59b0dce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our previous demo, implementing a vector database using local storage presented significant challenges. </a:t>
            </a:r>
            <a:endParaRPr/>
          </a:p>
          <a:p>
            <a:pPr marL="0" lvl="0" indent="0" algn="l" rtl="0">
              <a:spcBef>
                <a:spcPts val="0"/>
              </a:spcBef>
              <a:spcAft>
                <a:spcPts val="0"/>
              </a:spcAft>
              <a:buNone/>
            </a:pPr>
            <a:r>
              <a:rPr lang="en"/>
              <a:t>Managing new data became overly complex, and resource consumption was notably high.</a:t>
            </a:r>
            <a:endParaRPr/>
          </a:p>
          <a:p>
            <a:pPr marL="0" lvl="0" indent="0" algn="l" rtl="0">
              <a:spcBef>
                <a:spcPts val="0"/>
              </a:spcBef>
              <a:spcAft>
                <a:spcPts val="0"/>
              </a:spcAft>
              <a:buNone/>
            </a:pPr>
            <a:endParaRPr/>
          </a:p>
          <a:p>
            <a:pPr marL="0" lvl="0" indent="0" algn="l" rtl="0">
              <a:spcBef>
                <a:spcPts val="0"/>
              </a:spcBef>
              <a:spcAft>
                <a:spcPts val="0"/>
              </a:spcAft>
              <a:buNone/>
            </a:pPr>
            <a:r>
              <a:rPr lang="en"/>
              <a:t>Therefore, we decided to use the Pinecone external vector database. </a:t>
            </a:r>
            <a:endParaRPr/>
          </a:p>
          <a:p>
            <a:pPr marL="0" lvl="0" indent="0" algn="l" rtl="0">
              <a:spcBef>
                <a:spcPts val="0"/>
              </a:spcBef>
              <a:spcAft>
                <a:spcPts val="0"/>
              </a:spcAft>
              <a:buNone/>
            </a:pPr>
            <a:r>
              <a:rPr lang="en"/>
              <a:t>As we mentioned in the earlier section, we completed the process of loading information into the external database. </a:t>
            </a:r>
            <a:endParaRPr/>
          </a:p>
          <a:p>
            <a:pPr marL="0" lvl="0" indent="0" algn="l" rtl="0">
              <a:spcBef>
                <a:spcPts val="0"/>
              </a:spcBef>
              <a:spcAft>
                <a:spcPts val="0"/>
              </a:spcAft>
              <a:buNone/>
            </a:pPr>
            <a:r>
              <a:rPr lang="en"/>
              <a:t>With this setup, we proceeded to connect it to our generator.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034a705cf5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3034a705cf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the Pinecone index based on Cosine Similarity, we successfully embedded sentences, sent the embedding vectors to the external database, calculated similarity, and retrieved the top k most relevant contexts.</a:t>
            </a:r>
            <a:endParaRPr/>
          </a:p>
          <a:p>
            <a:pPr marL="0" lvl="0" indent="0" algn="l" rtl="0">
              <a:spcBef>
                <a:spcPts val="0"/>
              </a:spcBef>
              <a:spcAft>
                <a:spcPts val="0"/>
              </a:spcAft>
              <a:buNone/>
            </a:pPr>
            <a:endParaRPr/>
          </a:p>
          <a:p>
            <a:pPr marL="0" lvl="0" indent="0" algn="l" rtl="0">
              <a:spcBef>
                <a:spcPts val="0"/>
              </a:spcBef>
              <a:spcAft>
                <a:spcPts val="0"/>
              </a:spcAft>
              <a:buNone/>
            </a:pPr>
            <a:r>
              <a:rPr lang="en"/>
              <a:t>This process was designed and functionalized from scratch to allow flexible modifications to our objectives, rather than relying solely on standard RetrievalQA Module.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eb2014fdb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eb2014fdb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our team EQUIPO SASHIMI.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3034a705cf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3034a705cf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is the Generator part. In our previous demo, we used Llama-3.1, but this model showed significant limitations in comprehension due to its lack of Korean language training.</a:t>
            </a:r>
            <a:endParaRPr/>
          </a:p>
          <a:p>
            <a:pPr marL="0" lvl="0" indent="0" algn="l" rtl="0">
              <a:spcBef>
                <a:spcPts val="0"/>
              </a:spcBef>
              <a:spcAft>
                <a:spcPts val="0"/>
              </a:spcAft>
              <a:buNone/>
            </a:pPr>
            <a:r>
              <a:rPr lang="en"/>
              <a:t>To address this problem, we decided to use the EEVE-Korean-Instruct-10.8B model from Yanolja, quantized to Q4_K_M, for improved performance.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3034a705cf5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3034a705cf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Let me explain why we chose this model.</a:t>
            </a:r>
            <a:endParaRPr/>
          </a:p>
          <a:p>
            <a:pPr marL="0" lvl="0" indent="0" algn="l" rtl="0">
              <a:lnSpc>
                <a:spcPct val="115000"/>
              </a:lnSpc>
              <a:spcBef>
                <a:spcPts val="1200"/>
              </a:spcBef>
              <a:spcAft>
                <a:spcPts val="0"/>
              </a:spcAft>
              <a:buNone/>
            </a:pPr>
            <a:r>
              <a:rPr lang="en"/>
              <a:t>The EEVE-Korean-Instruct-10.8B model ranks third among mid-sized LLMs (ranging from 7B to 13B parameters) according to HuggingFace’s Ko-LLM benchmark. </a:t>
            </a:r>
            <a:endParaRPr/>
          </a:p>
          <a:p>
            <a:pPr marL="0" lvl="0" indent="0" algn="l" rtl="0">
              <a:lnSpc>
                <a:spcPct val="115000"/>
              </a:lnSpc>
              <a:spcBef>
                <a:spcPts val="1200"/>
              </a:spcBef>
              <a:spcAft>
                <a:spcPts val="0"/>
              </a:spcAft>
              <a:buNone/>
            </a:pPr>
            <a:r>
              <a:rPr lang="en"/>
              <a:t>It is well-quantized and supports the GGUF format, making it highly compatible with serving via Ollama.</a:t>
            </a:r>
            <a:endParaRPr/>
          </a:p>
          <a:p>
            <a:pPr marL="0" lvl="0" indent="0" algn="l" rtl="0">
              <a:lnSpc>
                <a:spcPct val="115000"/>
              </a:lnSpc>
              <a:spcBef>
                <a:spcPts val="1200"/>
              </a:spcBef>
              <a:spcAft>
                <a:spcPts val="0"/>
              </a:spcAft>
              <a:buClr>
                <a:schemeClr val="dk1"/>
              </a:buClr>
              <a:buSzPts val="1100"/>
              <a:buFont typeface="Arial"/>
              <a:buNone/>
            </a:pPr>
            <a:r>
              <a:rPr lang="en"/>
              <a:t>We chose this model for its advantages and the added reliability of being fine-tuned by a trusted company.</a:t>
            </a:r>
            <a:endParaRPr/>
          </a:p>
          <a:p>
            <a:pPr marL="0" lvl="0" indent="0" algn="l" rtl="0">
              <a:spcBef>
                <a:spcPts val="120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3034a705cf5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3034a705cf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900">
              <a:solidFill>
                <a:schemeClr val="dk1"/>
              </a:solidFill>
            </a:endParaRPr>
          </a:p>
          <a:p>
            <a:pPr marL="0" lvl="0" indent="0" algn="l" rtl="0">
              <a:spcBef>
                <a:spcPts val="0"/>
              </a:spcBef>
              <a:spcAft>
                <a:spcPts val="0"/>
              </a:spcAft>
              <a:buNone/>
            </a:pPr>
            <a:r>
              <a:rPr lang="en"/>
              <a:t>Next is the prompt. Previously, we used the default prompt from Llama, but with the model change, we adapted the official prompt provided for this model into an RAG format. </a:t>
            </a:r>
            <a:endParaRPr/>
          </a:p>
          <a:p>
            <a:pPr marL="0" lvl="0" indent="0" algn="l" rtl="0">
              <a:spcBef>
                <a:spcPts val="0"/>
              </a:spcBef>
              <a:spcAft>
                <a:spcPts val="0"/>
              </a:spcAft>
              <a:buNone/>
            </a:pPr>
            <a:r>
              <a:rPr lang="en"/>
              <a:t>We also emphasized the need for detailed explanations using SKKU-related context to ensure the model fully understands the goal.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3034a705cf5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3034a705cf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designed this entire process as a single pipeline to ensure smooth model operation. </a:t>
            </a:r>
            <a:endParaRPr/>
          </a:p>
          <a:p>
            <a:pPr marL="0" lvl="0" indent="0" algn="l" rtl="0">
              <a:spcBef>
                <a:spcPts val="0"/>
              </a:spcBef>
              <a:spcAft>
                <a:spcPts val="0"/>
              </a:spcAft>
              <a:buNone/>
            </a:pPr>
            <a:r>
              <a:rPr lang="en"/>
              <a:t>After developing this pipeline function, we created a temporary UI/UX integrated with Gradio to make the demo more interactive. </a:t>
            </a:r>
            <a:endParaRPr/>
          </a:p>
          <a:p>
            <a:pPr marL="0" lvl="0" indent="0" algn="l" rtl="0">
              <a:spcBef>
                <a:spcPts val="0"/>
              </a:spcBef>
              <a:spcAft>
                <a:spcPts val="0"/>
              </a:spcAft>
              <a:buNone/>
            </a:pPr>
            <a:r>
              <a:rPr lang="en"/>
              <a:t>This UI/UX will be further developed in-house, which I will explain in the next section.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30942fa22c3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0942fa22c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9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30ea0c2c026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30ea0c2c02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geonwoo made demo link available in 72 hours. So let’s use the demo now.</a:t>
            </a:r>
            <a:endParaRPr/>
          </a:p>
          <a:p>
            <a:pPr marL="0" lvl="0" indent="0" algn="l" rtl="0">
              <a:spcBef>
                <a:spcPts val="0"/>
              </a:spcBef>
              <a:spcAft>
                <a:spcPts val="0"/>
              </a:spcAft>
              <a:buNone/>
            </a:pPr>
            <a:endParaRPr/>
          </a:p>
          <a:p>
            <a:pPr marL="0" lvl="0" indent="0" algn="l" rtl="0">
              <a:spcBef>
                <a:spcPts val="0"/>
              </a:spcBef>
              <a:spcAft>
                <a:spcPts val="0"/>
              </a:spcAft>
              <a:buNone/>
            </a:pPr>
            <a:r>
              <a:rPr lang="en"/>
              <a:t>For example, i will ask to chatbot “how can i find my classroom?”</a:t>
            </a:r>
            <a:endParaRPr/>
          </a:p>
          <a:p>
            <a:pPr marL="0" lvl="0" indent="0" algn="l" rtl="0">
              <a:spcBef>
                <a:spcPts val="0"/>
              </a:spcBef>
              <a:spcAft>
                <a:spcPts val="0"/>
              </a:spcAft>
              <a:buNone/>
            </a:pPr>
            <a:r>
              <a:rPr lang="en"/>
              <a:t>And waiting some seconds….</a:t>
            </a:r>
            <a:endParaRPr/>
          </a:p>
          <a:p>
            <a:pPr marL="0" lvl="0" indent="0" algn="l" rtl="0">
              <a:spcBef>
                <a:spcPts val="0"/>
              </a:spcBef>
              <a:spcAft>
                <a:spcPts val="0"/>
              </a:spcAft>
              <a:buNone/>
            </a:pPr>
            <a:r>
              <a:rPr lang="en"/>
              <a:t>The chatbot returns answer about finding classroom.</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a few awkward or incorrect parts, but we plan to improve them going forward.</a:t>
            </a: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eb2014fdb4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eb2014fdb4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rPr>
              <a:t>Gradio has a limit to custom, so we will develop our own webpage. Let’s take a look our chatbot’s ui</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30ea0c2c026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30ea0c2c026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rPr>
              <a:t>This is expected UI of our project.</a:t>
            </a:r>
            <a:endParaRPr sz="900">
              <a:solidFill>
                <a:schemeClr val="dk1"/>
              </a:solidFill>
            </a:endParaRPr>
          </a:p>
          <a:p>
            <a:pPr marL="0" lvl="0" indent="0" algn="l" rtl="0">
              <a:spcBef>
                <a:spcPts val="0"/>
              </a:spcBef>
              <a:spcAft>
                <a:spcPts val="0"/>
              </a:spcAft>
              <a:buNone/>
            </a:pPr>
            <a:r>
              <a:rPr lang="en" sz="900">
                <a:solidFill>
                  <a:schemeClr val="dk1"/>
                </a:solidFill>
              </a:rPr>
              <a:t>It is basically a chatbot with some additional features, which are:</a:t>
            </a:r>
            <a:endParaRPr sz="900">
              <a:solidFill>
                <a:schemeClr val="dk1"/>
              </a:solidFill>
            </a:endParaRPr>
          </a:p>
          <a:p>
            <a:pPr marL="457200" lvl="0" indent="-285750" algn="l" rtl="0">
              <a:spcBef>
                <a:spcPts val="0"/>
              </a:spcBef>
              <a:spcAft>
                <a:spcPts val="0"/>
              </a:spcAft>
              <a:buClr>
                <a:schemeClr val="dk1"/>
              </a:buClr>
              <a:buSzPts val="900"/>
              <a:buAutoNum type="arabicPeriod"/>
            </a:pPr>
            <a:r>
              <a:rPr lang="en" sz="900">
                <a:solidFill>
                  <a:schemeClr val="dk1"/>
                </a:solidFill>
              </a:rPr>
              <a:t>The model provides links that it has looked up so that the user always can check out the source of information.</a:t>
            </a:r>
            <a:endParaRPr sz="900">
              <a:solidFill>
                <a:schemeClr val="dk1"/>
              </a:solidFill>
            </a:endParaRPr>
          </a:p>
          <a:p>
            <a:pPr marL="457200" lvl="0" indent="-285750" algn="l" rtl="0">
              <a:spcBef>
                <a:spcPts val="0"/>
              </a:spcBef>
              <a:spcAft>
                <a:spcPts val="0"/>
              </a:spcAft>
              <a:buClr>
                <a:schemeClr val="dk1"/>
              </a:buClr>
              <a:buSzPts val="900"/>
              <a:buAutoNum type="arabicPeriod"/>
            </a:pPr>
            <a:r>
              <a:rPr lang="en" sz="900">
                <a:solidFill>
                  <a:schemeClr val="dk1"/>
                </a:solidFill>
              </a:rPr>
              <a:t>The user can update database to latest information by clicking on the ‘update database’ button on the bottom left side of the page.</a:t>
            </a:r>
            <a:endParaRPr sz="900">
              <a:solidFill>
                <a:schemeClr val="dk1"/>
              </a:solidFill>
            </a:endParaRPr>
          </a:p>
          <a:p>
            <a:pPr marL="0" lvl="0" indent="0" algn="l" rtl="0">
              <a:spcBef>
                <a:spcPts val="0"/>
              </a:spcBef>
              <a:spcAft>
                <a:spcPts val="0"/>
              </a:spcAft>
              <a:buNone/>
            </a:pPr>
            <a:endParaRPr sz="900">
              <a:solidFill>
                <a:schemeClr val="dk1"/>
              </a:solidFill>
            </a:endParaRPr>
          </a:p>
          <a:p>
            <a:pPr marL="0" lvl="0" indent="0" algn="l" rtl="0">
              <a:spcBef>
                <a:spcPts val="0"/>
              </a:spcBef>
              <a:spcAft>
                <a:spcPts val="0"/>
              </a:spcAft>
              <a:buNone/>
            </a:pPr>
            <a:r>
              <a:rPr lang="en" sz="900">
                <a:solidFill>
                  <a:schemeClr val="dk1"/>
                </a:solidFill>
              </a:rPr>
              <a:t>But these functions can change depending on the development process.</a:t>
            </a:r>
            <a:endParaRPr sz="9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301a369d92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301a369d92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rPr>
              <a:t>This is the UI when viewed with a mobile device.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30ea0c2c026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30ea0c2c026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Now, Let’s take a look at our next steps.</a:t>
            </a:r>
            <a:endParaRPr sz="9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eb2014fdb4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eb2014fdb4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solidFill>
                  <a:schemeClr val="dk1"/>
                </a:solidFill>
              </a:rPr>
              <a:t>Today's presentation will cover the following topics.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fc59b0dce3_1_1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2fc59b0dce3_1_1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we are planning to do this five steps after this class.</a:t>
            </a:r>
            <a:endParaRPr sz="900">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sz="900">
                <a:solidFill>
                  <a:schemeClr val="dk1"/>
                </a:solidFill>
              </a:rPr>
              <a:t>first, we are going to implement webpage</a:t>
            </a:r>
            <a:endParaRPr sz="900">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sz="900">
                <a:solidFill>
                  <a:schemeClr val="dk1"/>
                </a:solidFill>
              </a:rPr>
              <a:t>second, we are going to select embedding model and metric and refactor code for update data</a:t>
            </a:r>
            <a:endParaRPr sz="900">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sz="900">
                <a:solidFill>
                  <a:schemeClr val="dk1"/>
                </a:solidFill>
              </a:rPr>
              <a:t>third, we are going to make bilingual model api</a:t>
            </a:r>
            <a:endParaRPr sz="900">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sz="900">
                <a:solidFill>
                  <a:schemeClr val="dk1"/>
                </a:solidFill>
              </a:rPr>
              <a:t>fourth, we are going to test with sample data</a:t>
            </a:r>
            <a:endParaRPr sz="900">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sz="900">
                <a:solidFill>
                  <a:schemeClr val="dk1"/>
                </a:solidFill>
              </a:rPr>
              <a:t>finally, we will implement backend api.</a:t>
            </a:r>
            <a:endParaRPr sz="900">
              <a:solidFill>
                <a:schemeClr val="dk1"/>
              </a:solidFill>
            </a:endParaRPr>
          </a:p>
          <a:p>
            <a:pPr marL="0" lvl="0" indent="0" algn="l" rtl="0">
              <a:spcBef>
                <a:spcPts val="90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fc59b0dce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fc59b0dce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a:t>
            </a:r>
            <a:r>
              <a:rPr lang="en" sz="900">
                <a:solidFill>
                  <a:schemeClr val="dk1"/>
                </a:solidFill>
              </a:rPr>
              <a:t>this is our references.</a:t>
            </a:r>
            <a:endParaRPr sz="9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eb205fd2b6_0_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1eb205fd2b6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fc340a1c6a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fc340a1c6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before diving into the main content, let’s  take a look our project’s motivation and objective.</a:t>
            </a:r>
            <a:endParaRPr sz="9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30ea0c2c02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30ea0c2c02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Exchange students often face challenges in finding the school information they need. This is mainly because of language barriers and information scattered across various sources. Although SKKU has an information chatbot, SKKUbot, it doesn’t support multilingual capabilities and requires questions to be asked in a specific format, making it difficult for exchange students to use. That’s why we decided to develop a school information chatbot that exchange students can use easily.</a:t>
            </a:r>
            <a:endParaRPr/>
          </a:p>
          <a:p>
            <a:pPr marL="0" lvl="0" indent="0" algn="l" rtl="0">
              <a:lnSpc>
                <a:spcPct val="115000"/>
              </a:lnSpc>
              <a:spcBef>
                <a:spcPts val="1200"/>
              </a:spcBef>
              <a:spcAft>
                <a:spcPts val="0"/>
              </a:spcAft>
              <a:buNone/>
            </a:pPr>
            <a:r>
              <a:rPr lang="en"/>
              <a:t>Our objectives can be summarized in three key points. </a:t>
            </a:r>
            <a:endParaRPr/>
          </a:p>
          <a:p>
            <a:pPr marL="457200" lvl="0" indent="-298450" algn="l" rtl="0">
              <a:lnSpc>
                <a:spcPct val="115000"/>
              </a:lnSpc>
              <a:spcBef>
                <a:spcPts val="1200"/>
              </a:spcBef>
              <a:spcAft>
                <a:spcPts val="0"/>
              </a:spcAft>
              <a:buSzPts val="1100"/>
              <a:buAutoNum type="arabicPeriod"/>
            </a:pPr>
            <a:r>
              <a:rPr lang="en"/>
              <a:t>Chatbot that provides information necessary for SKKU life</a:t>
            </a:r>
            <a:endParaRPr/>
          </a:p>
          <a:p>
            <a:pPr marL="457200" lvl="0" indent="-298450" algn="l" rtl="0">
              <a:lnSpc>
                <a:spcPct val="115000"/>
              </a:lnSpc>
              <a:spcBef>
                <a:spcPts val="0"/>
              </a:spcBef>
              <a:spcAft>
                <a:spcPts val="0"/>
              </a:spcAft>
              <a:buSzPts val="1100"/>
              <a:buAutoNum type="arabicPeriod"/>
            </a:pPr>
            <a:r>
              <a:rPr lang="en"/>
              <a:t>Multilingual chatbot which support both korean and english</a:t>
            </a:r>
            <a:endParaRPr/>
          </a:p>
          <a:p>
            <a:pPr marL="457200" lvl="0" indent="-298450" algn="l" rtl="0">
              <a:lnSpc>
                <a:spcPct val="115000"/>
              </a:lnSpc>
              <a:spcBef>
                <a:spcPts val="0"/>
              </a:spcBef>
              <a:spcAft>
                <a:spcPts val="0"/>
              </a:spcAft>
              <a:buSzPts val="1100"/>
              <a:buAutoNum type="arabicPeriod"/>
            </a:pPr>
            <a:r>
              <a:rPr lang="en"/>
              <a:t>User-friendly chatbot which can understand free question format</a:t>
            </a:r>
            <a:endParaRPr/>
          </a:p>
          <a:p>
            <a:pPr marL="0" lvl="0" indent="0" algn="l" rtl="0">
              <a:lnSpc>
                <a:spcPct val="115000"/>
              </a:lnSpc>
              <a:spcBef>
                <a:spcPts val="1200"/>
              </a:spcBef>
              <a:spcAft>
                <a:spcPts val="1200"/>
              </a:spcAft>
              <a:buNone/>
            </a:pPr>
            <a:r>
              <a:rPr lang="en"/>
              <a:t>To achieve these goals, we chose to create a RAG-based chatbot using SKKU’s web and PDF data. By relying on trustworthy data sources, we can generate answers that are more accurate than those of a standard LLM, while enabling the chatbot to understand questions in various formats.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307de2dd5b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307de2dd5b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This is what have we done and our role assignment</a:t>
            </a:r>
            <a:endParaRPr sz="9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30b5cab25c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30b5cab25c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The current timeline is as follows.</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today is week 9, we finished scrap from web, pdf and constructing external database.</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Actually, we finished scraping data and constructing database in week7, but there were some problems. So in week 8 and 9 we did additional works. I’ll talk about that in next slides.</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We’ve been working hard on implementing RAG, retriever part is almost done and generator part is partially completed.</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We’ve also started working on the front-end part.</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9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eb2014fdb4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eb2014fdb4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Jungyoon and I took a part in indexing and front-end,  Mikel and 건우 have divided the tasks of implementing RAG and evaluation.</a:t>
            </a:r>
            <a:endParaRPr sz="9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307de2dd5b3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307de2dd5b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900"/>
              </a:spcAft>
              <a:buNone/>
            </a:pPr>
            <a:r>
              <a:rPr lang="en" sz="900">
                <a:solidFill>
                  <a:schemeClr val="dk1"/>
                </a:solidFill>
              </a:rPr>
              <a:t>Now, let's review what we have implemented so far.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p:nvPr/>
        </p:nvSpPr>
        <p:spPr>
          <a:xfrm>
            <a:off x="9385913" y="516570"/>
            <a:ext cx="1752680" cy="1752686"/>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12" name="Google Shape;12;p2"/>
          <p:cNvGrpSpPr/>
          <p:nvPr/>
        </p:nvGrpSpPr>
        <p:grpSpPr>
          <a:xfrm>
            <a:off x="8185118" y="1780818"/>
            <a:ext cx="2597891" cy="2597879"/>
            <a:chOff x="4616075" y="1332525"/>
            <a:chExt cx="1915566" cy="1881022"/>
          </a:xfrm>
        </p:grpSpPr>
        <p:sp>
          <p:nvSpPr>
            <p:cNvPr id="13" name="Google Shape;13;p2"/>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7" name="Google Shape;27;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8" name="Google Shape;28;p2"/>
          <p:cNvGrpSpPr/>
          <p:nvPr/>
        </p:nvGrpSpPr>
        <p:grpSpPr>
          <a:xfrm>
            <a:off x="7971533" y="1305991"/>
            <a:ext cx="891613" cy="650098"/>
            <a:chOff x="4468725" y="937901"/>
            <a:chExt cx="656322" cy="478541"/>
          </a:xfrm>
        </p:grpSpPr>
        <p:sp>
          <p:nvSpPr>
            <p:cNvPr id="29" name="Google Shape;29;p2"/>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2" name="Google Shape;32;p2"/>
          <p:cNvGrpSpPr/>
          <p:nvPr/>
        </p:nvGrpSpPr>
        <p:grpSpPr>
          <a:xfrm>
            <a:off x="10945151" y="3433043"/>
            <a:ext cx="712775" cy="873752"/>
            <a:chOff x="6197557" y="3002680"/>
            <a:chExt cx="524678" cy="643174"/>
          </a:xfrm>
        </p:grpSpPr>
        <p:sp>
          <p:nvSpPr>
            <p:cNvPr id="33" name="Google Shape;33;p2"/>
            <p:cNvSpPr/>
            <p:nvPr/>
          </p:nvSpPr>
          <p:spPr>
            <a:xfrm>
              <a:off x="6248807" y="3002680"/>
              <a:ext cx="473428" cy="502222"/>
            </a:xfrm>
            <a:custGeom>
              <a:avLst/>
              <a:gdLst/>
              <a:ahLst/>
              <a:cxnLst/>
              <a:rect l="l" t="t" r="r" b="b"/>
              <a:pathLst>
                <a:path w="473428" h="502222" extrusionOk="0">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6197557" y="3002680"/>
              <a:ext cx="156338" cy="531243"/>
            </a:xfrm>
            <a:custGeom>
              <a:avLst/>
              <a:gdLst/>
              <a:ahLst/>
              <a:cxnLst/>
              <a:rect l="l" t="t" r="r" b="b"/>
              <a:pathLst>
                <a:path w="156338" h="531243" extrusionOk="0">
                  <a:moveTo>
                    <a:pt x="0" y="230658"/>
                  </a:moveTo>
                  <a:lnTo>
                    <a:pt x="51249" y="0"/>
                  </a:lnTo>
                  <a:lnTo>
                    <a:pt x="156339" y="324348"/>
                  </a:lnTo>
                  <a:lnTo>
                    <a:pt x="133467" y="531244"/>
                  </a:lnTo>
                  <a:lnTo>
                    <a:pt x="0" y="23065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6312322" y="3195379"/>
              <a:ext cx="409913" cy="450475"/>
            </a:xfrm>
            <a:custGeom>
              <a:avLst/>
              <a:gdLst/>
              <a:ahLst/>
              <a:cxnLst/>
              <a:rect l="l" t="t" r="r" b="b"/>
              <a:pathLst>
                <a:path w="409913" h="450475" extrusionOk="0">
                  <a:moveTo>
                    <a:pt x="18702" y="338545"/>
                  </a:moveTo>
                  <a:lnTo>
                    <a:pt x="0" y="0"/>
                  </a:lnTo>
                  <a:lnTo>
                    <a:pt x="409913" y="261505"/>
                  </a:lnTo>
                  <a:lnTo>
                    <a:pt x="215968" y="450475"/>
                  </a:lnTo>
                  <a:lnTo>
                    <a:pt x="18702" y="3385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6" name="Google Shape;36;p2"/>
          <p:cNvSpPr/>
          <p:nvPr/>
        </p:nvSpPr>
        <p:spPr>
          <a:xfrm>
            <a:off x="7221549" y="4687209"/>
            <a:ext cx="1991617" cy="1991628"/>
          </a:xfrm>
          <a:custGeom>
            <a:avLst/>
            <a:gdLst/>
            <a:ahLst/>
            <a:cxnLst/>
            <a:rect l="l" t="t" r="r" b="b"/>
            <a:pathLst>
              <a:path w="1467121" h="1467129" extrusionOk="0">
                <a:moveTo>
                  <a:pt x="0" y="733569"/>
                </a:moveTo>
                <a:cubicBezTo>
                  <a:pt x="0" y="328433"/>
                  <a:pt x="328432" y="0"/>
                  <a:pt x="733569" y="0"/>
                </a:cubicBezTo>
                <a:cubicBezTo>
                  <a:pt x="1138697" y="0"/>
                  <a:pt x="1467121" y="328433"/>
                  <a:pt x="1467121" y="733569"/>
                </a:cubicBezTo>
                <a:cubicBezTo>
                  <a:pt x="1467121" y="1138709"/>
                  <a:pt x="1138697" y="1467129"/>
                  <a:pt x="733569" y="1467129"/>
                </a:cubicBezTo>
                <a:cubicBezTo>
                  <a:pt x="328432" y="1467129"/>
                  <a:pt x="0" y="1138709"/>
                  <a:pt x="0" y="73356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7" name="Google Shape;37;p2"/>
          <p:cNvSpPr/>
          <p:nvPr/>
        </p:nvSpPr>
        <p:spPr>
          <a:xfrm>
            <a:off x="6697526" y="66025"/>
            <a:ext cx="1425230" cy="1425228"/>
          </a:xfrm>
          <a:custGeom>
            <a:avLst/>
            <a:gdLst/>
            <a:ahLst/>
            <a:cxnLst/>
            <a:rect l="l" t="t" r="r" b="b"/>
            <a:pathLst>
              <a:path w="1049893" h="1049892" extrusionOk="0">
                <a:moveTo>
                  <a:pt x="0" y="524944"/>
                </a:moveTo>
                <a:cubicBezTo>
                  <a:pt x="0" y="235026"/>
                  <a:pt x="235026" y="0"/>
                  <a:pt x="524945" y="0"/>
                </a:cubicBezTo>
                <a:cubicBezTo>
                  <a:pt x="814863" y="0"/>
                  <a:pt x="1049894" y="235026"/>
                  <a:pt x="1049894" y="524944"/>
                </a:cubicBezTo>
                <a:cubicBezTo>
                  <a:pt x="1049894" y="814867"/>
                  <a:pt x="814863" y="1049893"/>
                  <a:pt x="524945" y="1049893"/>
                </a:cubicBezTo>
                <a:cubicBezTo>
                  <a:pt x="235026" y="1049893"/>
                  <a:pt x="0" y="814867"/>
                  <a:pt x="0" y="524944"/>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8" name="Google Shape;38;p2"/>
          <p:cNvSpPr/>
          <p:nvPr/>
        </p:nvSpPr>
        <p:spPr>
          <a:xfrm>
            <a:off x="-879675" y="-949152"/>
            <a:ext cx="2905255" cy="2905253"/>
          </a:xfrm>
          <a:custGeom>
            <a:avLst/>
            <a:gdLst/>
            <a:ahLst/>
            <a:cxnLst/>
            <a:rect l="l" t="t" r="r" b="b"/>
            <a:pathLst>
              <a:path w="2192645" h="2192644" extrusionOk="0">
                <a:moveTo>
                  <a:pt x="0" y="1096323"/>
                </a:moveTo>
                <a:cubicBezTo>
                  <a:pt x="0" y="490841"/>
                  <a:pt x="490840" y="0"/>
                  <a:pt x="1096324" y="0"/>
                </a:cubicBezTo>
                <a:cubicBezTo>
                  <a:pt x="1701806" y="0"/>
                  <a:pt x="2192646" y="490841"/>
                  <a:pt x="2192646" y="1096323"/>
                </a:cubicBezTo>
                <a:cubicBezTo>
                  <a:pt x="2192646" y="1701805"/>
                  <a:pt x="1701806" y="2192645"/>
                  <a:pt x="1096324" y="2192645"/>
                </a:cubicBezTo>
                <a:cubicBezTo>
                  <a:pt x="490840" y="2192645"/>
                  <a:pt x="0" y="1701805"/>
                  <a:pt x="0" y="1096323"/>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9" name="Google Shape;39;p2"/>
          <p:cNvGrpSpPr/>
          <p:nvPr/>
        </p:nvGrpSpPr>
        <p:grpSpPr>
          <a:xfrm>
            <a:off x="8340475" y="2016975"/>
            <a:ext cx="2283267" cy="2289816"/>
            <a:chOff x="4593397" y="1441597"/>
            <a:chExt cx="1680726" cy="1685547"/>
          </a:xfrm>
        </p:grpSpPr>
        <p:sp>
          <p:nvSpPr>
            <p:cNvPr id="40" name="Google Shape;40;p2"/>
            <p:cNvSpPr/>
            <p:nvPr/>
          </p:nvSpPr>
          <p:spPr>
            <a:xfrm>
              <a:off x="4636901" y="1545112"/>
              <a:ext cx="1637222"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a:off x="4593397" y="1441597"/>
              <a:ext cx="1442681" cy="1464465"/>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3" name="Google Shape;43;p2"/>
          <p:cNvGrpSpPr/>
          <p:nvPr/>
        </p:nvGrpSpPr>
        <p:grpSpPr>
          <a:xfrm>
            <a:off x="7971521" y="4845101"/>
            <a:ext cx="1668612" cy="1391255"/>
            <a:chOff x="3790450" y="2922745"/>
            <a:chExt cx="1228275" cy="1024111"/>
          </a:xfrm>
        </p:grpSpPr>
        <p:sp>
          <p:nvSpPr>
            <p:cNvPr id="44" name="Google Shape;44;p2"/>
            <p:cNvSpPr/>
            <p:nvPr/>
          </p:nvSpPr>
          <p:spPr>
            <a:xfrm>
              <a:off x="3790450" y="2942602"/>
              <a:ext cx="1220561" cy="1004254"/>
            </a:xfrm>
            <a:custGeom>
              <a:avLst/>
              <a:gdLst/>
              <a:ahLst/>
              <a:cxnLst/>
              <a:rect l="l" t="t" r="r" b="b"/>
              <a:pathLst>
                <a:path w="1220561" h="1004254" extrusionOk="0">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3985489" y="2922745"/>
              <a:ext cx="1033236" cy="743083"/>
            </a:xfrm>
            <a:custGeom>
              <a:avLst/>
              <a:gdLst/>
              <a:ahLst/>
              <a:cxnLst/>
              <a:rect l="l" t="t" r="r" b="b"/>
              <a:pathLst>
                <a:path w="1033236" h="743083" extrusionOk="0">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4272537" y="3126827"/>
              <a:ext cx="459128" cy="334918"/>
            </a:xfrm>
            <a:custGeom>
              <a:avLst/>
              <a:gdLst/>
              <a:ahLst/>
              <a:cxnLst/>
              <a:rect l="l" t="t" r="r" b="b"/>
              <a:pathLst>
                <a:path w="459128" h="334918" extrusionOk="0">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7" name="Google Shape;47;p2"/>
          <p:cNvGrpSpPr/>
          <p:nvPr/>
        </p:nvGrpSpPr>
        <p:grpSpPr>
          <a:xfrm>
            <a:off x="10268618" y="251265"/>
            <a:ext cx="1847185" cy="1054735"/>
            <a:chOff x="6220591" y="624724"/>
            <a:chExt cx="1359724" cy="776397"/>
          </a:xfrm>
        </p:grpSpPr>
        <p:sp>
          <p:nvSpPr>
            <p:cNvPr id="48" name="Google Shape;48;p2"/>
            <p:cNvSpPr/>
            <p:nvPr/>
          </p:nvSpPr>
          <p:spPr>
            <a:xfrm>
              <a:off x="6220591" y="624724"/>
              <a:ext cx="1359724" cy="686349"/>
            </a:xfrm>
            <a:custGeom>
              <a:avLst/>
              <a:gdLst/>
              <a:ahLst/>
              <a:cxnLst/>
              <a:rect l="l" t="t" r="r" b="b"/>
              <a:pathLst>
                <a:path w="1359724" h="686349" extrusionOk="0">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 name="Google Shape;49;p2"/>
            <p:cNvSpPr/>
            <p:nvPr/>
          </p:nvSpPr>
          <p:spPr>
            <a:xfrm>
              <a:off x="6284859" y="984273"/>
              <a:ext cx="1295270" cy="416848"/>
            </a:xfrm>
            <a:custGeom>
              <a:avLst/>
              <a:gdLst/>
              <a:ahLst/>
              <a:cxnLst/>
              <a:rect l="l" t="t" r="r" b="b"/>
              <a:pathLst>
                <a:path w="1295270" h="416848" extrusionOk="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 name="Google Shape;50;p2"/>
            <p:cNvSpPr/>
            <p:nvPr/>
          </p:nvSpPr>
          <p:spPr>
            <a:xfrm>
              <a:off x="6642623" y="1101719"/>
              <a:ext cx="579706" cy="181954"/>
            </a:xfrm>
            <a:custGeom>
              <a:avLst/>
              <a:gdLst/>
              <a:ahLst/>
              <a:cxnLst/>
              <a:rect l="l" t="t" r="r" b="b"/>
              <a:pathLst>
                <a:path w="579706" h="181954" extrusionOk="0">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51" name="Google Shape;51;p2"/>
          <p:cNvSpPr/>
          <p:nvPr/>
        </p:nvSpPr>
        <p:spPr>
          <a:xfrm>
            <a:off x="7407751" y="2547555"/>
            <a:ext cx="359399" cy="359389"/>
          </a:xfrm>
          <a:custGeom>
            <a:avLst/>
            <a:gdLst/>
            <a:ahLst/>
            <a:cxnLst/>
            <a:rect l="l" t="t" r="r" b="b"/>
            <a:pathLst>
              <a:path w="264751" h="264743" extrusionOk="0">
                <a:moveTo>
                  <a:pt x="0" y="132163"/>
                </a:moveTo>
                <a:lnTo>
                  <a:pt x="132580" y="0"/>
                </a:lnTo>
                <a:lnTo>
                  <a:pt x="264752" y="132580"/>
                </a:lnTo>
                <a:lnTo>
                  <a:pt x="132176" y="264743"/>
                </a:lnTo>
                <a:lnTo>
                  <a:pt x="0" y="132163"/>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 name="Google Shape;52;p2"/>
          <p:cNvSpPr/>
          <p:nvPr/>
        </p:nvSpPr>
        <p:spPr>
          <a:xfrm>
            <a:off x="641469" y="859395"/>
            <a:ext cx="417626" cy="417632"/>
          </a:xfrm>
          <a:custGeom>
            <a:avLst/>
            <a:gdLst/>
            <a:ahLst/>
            <a:cxnLst/>
            <a:rect l="l" t="t" r="r" b="b"/>
            <a:pathLst>
              <a:path w="264739" h="264743" extrusionOk="0">
                <a:moveTo>
                  <a:pt x="0" y="132163"/>
                </a:moveTo>
                <a:lnTo>
                  <a:pt x="132580" y="0"/>
                </a:lnTo>
                <a:lnTo>
                  <a:pt x="264739" y="132580"/>
                </a:lnTo>
                <a:lnTo>
                  <a:pt x="132163" y="264743"/>
                </a:lnTo>
                <a:lnTo>
                  <a:pt x="0" y="132163"/>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 name="Google Shape;53;p2"/>
          <p:cNvSpPr/>
          <p:nvPr/>
        </p:nvSpPr>
        <p:spPr>
          <a:xfrm>
            <a:off x="190300" y="5603654"/>
            <a:ext cx="1138643" cy="1138662"/>
          </a:xfrm>
          <a:custGeom>
            <a:avLst/>
            <a:gdLst/>
            <a:ahLst/>
            <a:cxnLst/>
            <a:rect l="l" t="t" r="r" b="b"/>
            <a:pathLst>
              <a:path w="998810" h="998826" extrusionOk="0">
                <a:moveTo>
                  <a:pt x="0" y="498620"/>
                </a:moveTo>
                <a:lnTo>
                  <a:pt x="500190" y="0"/>
                </a:lnTo>
                <a:lnTo>
                  <a:pt x="998810" y="500194"/>
                </a:lnTo>
                <a:lnTo>
                  <a:pt x="498620" y="998826"/>
                </a:lnTo>
                <a:lnTo>
                  <a:pt x="0" y="498620"/>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 name="Google Shape;54;p2"/>
          <p:cNvSpPr/>
          <p:nvPr/>
        </p:nvSpPr>
        <p:spPr>
          <a:xfrm>
            <a:off x="9953410" y="335161"/>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 name="Google Shape;55;p2"/>
          <p:cNvSpPr txBox="1">
            <a:spLocks noGrp="1"/>
          </p:cNvSpPr>
          <p:nvPr>
            <p:ph type="ctrTitle"/>
          </p:nvPr>
        </p:nvSpPr>
        <p:spPr>
          <a:xfrm>
            <a:off x="912825" y="1753975"/>
            <a:ext cx="6504000" cy="2736900"/>
          </a:xfrm>
          <a:prstGeom prst="rect">
            <a:avLst/>
          </a:prstGeom>
        </p:spPr>
        <p:txBody>
          <a:bodyPr spcFirstLastPara="1" wrap="square" lIns="121900" tIns="121900" rIns="121900" bIns="121900" anchor="b" anchorCtr="0">
            <a:normAutofit/>
          </a:bodyPr>
          <a:lstStyle>
            <a:lvl1pPr lvl="0">
              <a:lnSpc>
                <a:spcPct val="90000"/>
              </a:lnSpc>
              <a:spcBef>
                <a:spcPts val="0"/>
              </a:spcBef>
              <a:spcAft>
                <a:spcPts val="0"/>
              </a:spcAft>
              <a:buSzPts val="6900"/>
              <a:buNone/>
              <a:defRPr sz="6010"/>
            </a:lvl1pPr>
            <a:lvl2pPr lvl="1">
              <a:spcBef>
                <a:spcPts val="0"/>
              </a:spcBef>
              <a:spcAft>
                <a:spcPts val="0"/>
              </a:spcAft>
              <a:buSzPts val="6900"/>
              <a:buNone/>
              <a:defRPr sz="6900"/>
            </a:lvl2pPr>
            <a:lvl3pPr lvl="2">
              <a:spcBef>
                <a:spcPts val="0"/>
              </a:spcBef>
              <a:spcAft>
                <a:spcPts val="0"/>
              </a:spcAft>
              <a:buSzPts val="6900"/>
              <a:buNone/>
              <a:defRPr sz="6900"/>
            </a:lvl3pPr>
            <a:lvl4pPr lvl="3">
              <a:spcBef>
                <a:spcPts val="0"/>
              </a:spcBef>
              <a:spcAft>
                <a:spcPts val="0"/>
              </a:spcAft>
              <a:buSzPts val="6900"/>
              <a:buNone/>
              <a:defRPr sz="6900"/>
            </a:lvl4pPr>
            <a:lvl5pPr lvl="4">
              <a:spcBef>
                <a:spcPts val="0"/>
              </a:spcBef>
              <a:spcAft>
                <a:spcPts val="0"/>
              </a:spcAft>
              <a:buSzPts val="6900"/>
              <a:buNone/>
              <a:defRPr sz="6900"/>
            </a:lvl5pPr>
            <a:lvl6pPr lvl="5">
              <a:spcBef>
                <a:spcPts val="0"/>
              </a:spcBef>
              <a:spcAft>
                <a:spcPts val="0"/>
              </a:spcAft>
              <a:buSzPts val="6900"/>
              <a:buNone/>
              <a:defRPr sz="6900"/>
            </a:lvl6pPr>
            <a:lvl7pPr lvl="6">
              <a:spcBef>
                <a:spcPts val="0"/>
              </a:spcBef>
              <a:spcAft>
                <a:spcPts val="0"/>
              </a:spcAft>
              <a:buSzPts val="6900"/>
              <a:buNone/>
              <a:defRPr sz="6900"/>
            </a:lvl7pPr>
            <a:lvl8pPr lvl="7">
              <a:spcBef>
                <a:spcPts val="0"/>
              </a:spcBef>
              <a:spcAft>
                <a:spcPts val="0"/>
              </a:spcAft>
              <a:buSzPts val="6900"/>
              <a:buNone/>
              <a:defRPr sz="6900"/>
            </a:lvl8pPr>
            <a:lvl9pPr lvl="8">
              <a:spcBef>
                <a:spcPts val="0"/>
              </a:spcBef>
              <a:spcAft>
                <a:spcPts val="0"/>
              </a:spcAft>
              <a:buSzPts val="6900"/>
              <a:buNone/>
              <a:defRPr sz="6900"/>
            </a:lvl9pPr>
          </a:lstStyle>
          <a:p>
            <a:endParaRPr/>
          </a:p>
        </p:txBody>
      </p:sp>
      <p:sp>
        <p:nvSpPr>
          <p:cNvPr id="56" name="Google Shape;56;p2"/>
          <p:cNvSpPr txBox="1">
            <a:spLocks noGrp="1"/>
          </p:cNvSpPr>
          <p:nvPr>
            <p:ph type="subTitle" idx="1"/>
          </p:nvPr>
        </p:nvSpPr>
        <p:spPr>
          <a:xfrm>
            <a:off x="912825" y="4540025"/>
            <a:ext cx="6504000" cy="5640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3700"/>
              <a:buNone/>
              <a:defRPr sz="2200"/>
            </a:lvl1pPr>
            <a:lvl2pPr lvl="1">
              <a:lnSpc>
                <a:spcPct val="100000"/>
              </a:lnSpc>
              <a:spcBef>
                <a:spcPts val="0"/>
              </a:spcBef>
              <a:spcAft>
                <a:spcPts val="0"/>
              </a:spcAft>
              <a:buSzPts val="3700"/>
              <a:buNone/>
              <a:defRPr sz="3700"/>
            </a:lvl2pPr>
            <a:lvl3pPr lvl="2">
              <a:lnSpc>
                <a:spcPct val="100000"/>
              </a:lnSpc>
              <a:spcBef>
                <a:spcPts val="0"/>
              </a:spcBef>
              <a:spcAft>
                <a:spcPts val="0"/>
              </a:spcAft>
              <a:buSzPts val="3700"/>
              <a:buNone/>
              <a:defRPr sz="3700"/>
            </a:lvl3pPr>
            <a:lvl4pPr lvl="3">
              <a:lnSpc>
                <a:spcPct val="100000"/>
              </a:lnSpc>
              <a:spcBef>
                <a:spcPts val="0"/>
              </a:spcBef>
              <a:spcAft>
                <a:spcPts val="0"/>
              </a:spcAft>
              <a:buSzPts val="3700"/>
              <a:buNone/>
              <a:defRPr sz="3700"/>
            </a:lvl4pPr>
            <a:lvl5pPr lvl="4">
              <a:lnSpc>
                <a:spcPct val="100000"/>
              </a:lnSpc>
              <a:spcBef>
                <a:spcPts val="0"/>
              </a:spcBef>
              <a:spcAft>
                <a:spcPts val="0"/>
              </a:spcAft>
              <a:buSzPts val="3700"/>
              <a:buNone/>
              <a:defRPr sz="3700"/>
            </a:lvl5pPr>
            <a:lvl6pPr lvl="5">
              <a:lnSpc>
                <a:spcPct val="100000"/>
              </a:lnSpc>
              <a:spcBef>
                <a:spcPts val="0"/>
              </a:spcBef>
              <a:spcAft>
                <a:spcPts val="0"/>
              </a:spcAft>
              <a:buSzPts val="3700"/>
              <a:buNone/>
              <a:defRPr sz="3700"/>
            </a:lvl6pPr>
            <a:lvl7pPr lvl="6">
              <a:lnSpc>
                <a:spcPct val="100000"/>
              </a:lnSpc>
              <a:spcBef>
                <a:spcPts val="0"/>
              </a:spcBef>
              <a:spcAft>
                <a:spcPts val="0"/>
              </a:spcAft>
              <a:buSzPts val="3700"/>
              <a:buNone/>
              <a:defRPr sz="3700"/>
            </a:lvl7pPr>
            <a:lvl8pPr lvl="7">
              <a:lnSpc>
                <a:spcPct val="100000"/>
              </a:lnSpc>
              <a:spcBef>
                <a:spcPts val="0"/>
              </a:spcBef>
              <a:spcAft>
                <a:spcPts val="0"/>
              </a:spcAft>
              <a:buSzPts val="3700"/>
              <a:buNone/>
              <a:defRPr sz="3700"/>
            </a:lvl8pPr>
            <a:lvl9pPr lvl="8">
              <a:lnSpc>
                <a:spcPct val="100000"/>
              </a:lnSpc>
              <a:spcBef>
                <a:spcPts val="0"/>
              </a:spcBef>
              <a:spcAft>
                <a:spcPts val="0"/>
              </a:spcAft>
              <a:buSzPts val="3700"/>
              <a:buNone/>
              <a:defRPr sz="3700"/>
            </a:lvl9pPr>
          </a:lstStyle>
          <a:p>
            <a:endParaRPr/>
          </a:p>
        </p:txBody>
      </p:sp>
      <p:grpSp>
        <p:nvGrpSpPr>
          <p:cNvPr id="57" name="Google Shape;57;p2"/>
          <p:cNvGrpSpPr/>
          <p:nvPr/>
        </p:nvGrpSpPr>
        <p:grpSpPr>
          <a:xfrm rot="3039638">
            <a:off x="10223506" y="5077234"/>
            <a:ext cx="1382219" cy="789242"/>
            <a:chOff x="6220591" y="624724"/>
            <a:chExt cx="1359724" cy="776397"/>
          </a:xfrm>
        </p:grpSpPr>
        <p:sp>
          <p:nvSpPr>
            <p:cNvPr id="58" name="Google Shape;58;p2"/>
            <p:cNvSpPr/>
            <p:nvPr/>
          </p:nvSpPr>
          <p:spPr>
            <a:xfrm>
              <a:off x="6220591" y="624724"/>
              <a:ext cx="1359724" cy="686349"/>
            </a:xfrm>
            <a:custGeom>
              <a:avLst/>
              <a:gdLst/>
              <a:ahLst/>
              <a:cxnLst/>
              <a:rect l="l" t="t" r="r" b="b"/>
              <a:pathLst>
                <a:path w="1359724" h="686349" extrusionOk="0">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 name="Google Shape;59;p2"/>
            <p:cNvSpPr/>
            <p:nvPr/>
          </p:nvSpPr>
          <p:spPr>
            <a:xfrm>
              <a:off x="6284859" y="984273"/>
              <a:ext cx="1295270" cy="416848"/>
            </a:xfrm>
            <a:custGeom>
              <a:avLst/>
              <a:gdLst/>
              <a:ahLst/>
              <a:cxnLst/>
              <a:rect l="l" t="t" r="r" b="b"/>
              <a:pathLst>
                <a:path w="1295270" h="416848" extrusionOk="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 name="Google Shape;60;p2"/>
            <p:cNvSpPr/>
            <p:nvPr/>
          </p:nvSpPr>
          <p:spPr>
            <a:xfrm>
              <a:off x="6642623" y="1101719"/>
              <a:ext cx="579706" cy="181954"/>
            </a:xfrm>
            <a:custGeom>
              <a:avLst/>
              <a:gdLst/>
              <a:ahLst/>
              <a:cxnLst/>
              <a:rect l="l" t="t" r="r" b="b"/>
              <a:pathLst>
                <a:path w="579706" h="181954" extrusionOk="0">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61" name="Google Shape;61;p2"/>
          <p:cNvSpPr/>
          <p:nvPr/>
        </p:nvSpPr>
        <p:spPr>
          <a:xfrm>
            <a:off x="9951335" y="5808861"/>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 name="Google Shape;62;p2"/>
          <p:cNvSpPr/>
          <p:nvPr/>
        </p:nvSpPr>
        <p:spPr>
          <a:xfrm>
            <a:off x="11296601" y="6236355"/>
            <a:ext cx="359399" cy="359389"/>
          </a:xfrm>
          <a:custGeom>
            <a:avLst/>
            <a:gdLst/>
            <a:ahLst/>
            <a:cxnLst/>
            <a:rect l="l" t="t" r="r" b="b"/>
            <a:pathLst>
              <a:path w="264751" h="264743" extrusionOk="0">
                <a:moveTo>
                  <a:pt x="0" y="132163"/>
                </a:moveTo>
                <a:lnTo>
                  <a:pt x="132580" y="0"/>
                </a:lnTo>
                <a:lnTo>
                  <a:pt x="264752" y="132580"/>
                </a:lnTo>
                <a:lnTo>
                  <a:pt x="132176" y="264743"/>
                </a:lnTo>
                <a:lnTo>
                  <a:pt x="0" y="132163"/>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9"/>
        <p:cNvGrpSpPr/>
        <p:nvPr/>
      </p:nvGrpSpPr>
      <p:grpSpPr>
        <a:xfrm>
          <a:off x="0" y="0"/>
          <a:ext cx="0" cy="0"/>
          <a:chOff x="0" y="0"/>
          <a:chExt cx="0" cy="0"/>
        </a:xfrm>
      </p:grpSpPr>
      <p:sp>
        <p:nvSpPr>
          <p:cNvPr id="330" name="Google Shape;330;p11"/>
          <p:cNvSpPr/>
          <p:nvPr/>
        </p:nvSpPr>
        <p:spPr>
          <a:xfrm flipH="1">
            <a:off x="11270114" y="232339"/>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1" name="Google Shape;331;p11"/>
          <p:cNvSpPr/>
          <p:nvPr/>
        </p:nvSpPr>
        <p:spPr>
          <a:xfrm flipH="1">
            <a:off x="9890848" y="-461213"/>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32" name="Google Shape;332;p11"/>
          <p:cNvSpPr/>
          <p:nvPr/>
        </p:nvSpPr>
        <p:spPr>
          <a:xfrm>
            <a:off x="323750" y="241352"/>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3" name="Google Shape;333;p11"/>
          <p:cNvSpPr/>
          <p:nvPr/>
        </p:nvSpPr>
        <p:spPr>
          <a:xfrm flipH="1">
            <a:off x="159222" y="6172023"/>
            <a:ext cx="1090987" cy="1090990"/>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34" name="Google Shape;334;p1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lgn="ctr">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335" name="Google Shape;335;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6"/>
        <p:cNvGrpSpPr/>
        <p:nvPr/>
      </p:nvGrpSpPr>
      <p:grpSpPr>
        <a:xfrm>
          <a:off x="0" y="0"/>
          <a:ext cx="0" cy="0"/>
          <a:chOff x="0" y="0"/>
          <a:chExt cx="0" cy="0"/>
        </a:xfrm>
      </p:grpSpPr>
      <p:sp>
        <p:nvSpPr>
          <p:cNvPr id="337" name="Google Shape;337;p12"/>
          <p:cNvSpPr/>
          <p:nvPr/>
        </p:nvSpPr>
        <p:spPr>
          <a:xfrm>
            <a:off x="6745299" y="4866384"/>
            <a:ext cx="1991617" cy="1991628"/>
          </a:xfrm>
          <a:custGeom>
            <a:avLst/>
            <a:gdLst/>
            <a:ahLst/>
            <a:cxnLst/>
            <a:rect l="l" t="t" r="r" b="b"/>
            <a:pathLst>
              <a:path w="1467121" h="1467129" extrusionOk="0">
                <a:moveTo>
                  <a:pt x="0" y="733569"/>
                </a:moveTo>
                <a:cubicBezTo>
                  <a:pt x="0" y="328433"/>
                  <a:pt x="328432" y="0"/>
                  <a:pt x="733569" y="0"/>
                </a:cubicBezTo>
                <a:cubicBezTo>
                  <a:pt x="1138697" y="0"/>
                  <a:pt x="1467121" y="328433"/>
                  <a:pt x="1467121" y="733569"/>
                </a:cubicBezTo>
                <a:cubicBezTo>
                  <a:pt x="1467121" y="1138709"/>
                  <a:pt x="1138697" y="1467129"/>
                  <a:pt x="733569" y="1467129"/>
                </a:cubicBezTo>
                <a:cubicBezTo>
                  <a:pt x="328432" y="1467129"/>
                  <a:pt x="0" y="1138709"/>
                  <a:pt x="0" y="73356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38" name="Google Shape;338;p12"/>
          <p:cNvSpPr/>
          <p:nvPr/>
        </p:nvSpPr>
        <p:spPr>
          <a:xfrm>
            <a:off x="9241061" y="296553"/>
            <a:ext cx="2323996" cy="2324003"/>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339" name="Google Shape;339;p12"/>
          <p:cNvGrpSpPr/>
          <p:nvPr/>
        </p:nvGrpSpPr>
        <p:grpSpPr>
          <a:xfrm>
            <a:off x="7649791" y="1972199"/>
            <a:ext cx="3443231" cy="3443211"/>
            <a:chOff x="4616075" y="1332525"/>
            <a:chExt cx="1915566" cy="1881022"/>
          </a:xfrm>
        </p:grpSpPr>
        <p:sp>
          <p:nvSpPr>
            <p:cNvPr id="340" name="Google Shape;340;p12"/>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1" name="Google Shape;341;p12"/>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2" name="Google Shape;342;p12"/>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3" name="Google Shape;343;p12"/>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4" name="Google Shape;344;p12"/>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5" name="Google Shape;345;p12"/>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6" name="Google Shape;346;p12"/>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7" name="Google Shape;347;p12"/>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8" name="Google Shape;348;p12"/>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9" name="Google Shape;349;p12"/>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0" name="Google Shape;350;p12"/>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1" name="Google Shape;351;p12"/>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2" name="Google Shape;352;p12"/>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3" name="Google Shape;353;p12"/>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54" name="Google Shape;354;p12"/>
          <p:cNvGrpSpPr/>
          <p:nvPr/>
        </p:nvGrpSpPr>
        <p:grpSpPr>
          <a:xfrm>
            <a:off x="7366492" y="1342819"/>
            <a:ext cx="1181708" cy="861613"/>
            <a:chOff x="4468725" y="937901"/>
            <a:chExt cx="656322" cy="478541"/>
          </a:xfrm>
        </p:grpSpPr>
        <p:sp>
          <p:nvSpPr>
            <p:cNvPr id="355" name="Google Shape;355;p12"/>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6" name="Google Shape;356;p12"/>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7" name="Google Shape;357;p12"/>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58" name="Google Shape;358;p12"/>
          <p:cNvGrpSpPr/>
          <p:nvPr/>
        </p:nvGrpSpPr>
        <p:grpSpPr>
          <a:xfrm>
            <a:off x="11307604" y="4161927"/>
            <a:ext cx="944683" cy="1158035"/>
            <a:chOff x="6197557" y="3002680"/>
            <a:chExt cx="524678" cy="643174"/>
          </a:xfrm>
        </p:grpSpPr>
        <p:sp>
          <p:nvSpPr>
            <p:cNvPr id="359" name="Google Shape;359;p12"/>
            <p:cNvSpPr/>
            <p:nvPr/>
          </p:nvSpPr>
          <p:spPr>
            <a:xfrm>
              <a:off x="6248807" y="3002680"/>
              <a:ext cx="473428" cy="502222"/>
            </a:xfrm>
            <a:custGeom>
              <a:avLst/>
              <a:gdLst/>
              <a:ahLst/>
              <a:cxnLst/>
              <a:rect l="l" t="t" r="r" b="b"/>
              <a:pathLst>
                <a:path w="473428" h="502222" extrusionOk="0">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0" name="Google Shape;360;p12"/>
            <p:cNvSpPr/>
            <p:nvPr/>
          </p:nvSpPr>
          <p:spPr>
            <a:xfrm>
              <a:off x="6197557" y="3002680"/>
              <a:ext cx="156338" cy="531243"/>
            </a:xfrm>
            <a:custGeom>
              <a:avLst/>
              <a:gdLst/>
              <a:ahLst/>
              <a:cxnLst/>
              <a:rect l="l" t="t" r="r" b="b"/>
              <a:pathLst>
                <a:path w="156338" h="531243" extrusionOk="0">
                  <a:moveTo>
                    <a:pt x="0" y="230658"/>
                  </a:moveTo>
                  <a:lnTo>
                    <a:pt x="51249" y="0"/>
                  </a:lnTo>
                  <a:lnTo>
                    <a:pt x="156339" y="324348"/>
                  </a:lnTo>
                  <a:lnTo>
                    <a:pt x="133467" y="531244"/>
                  </a:lnTo>
                  <a:lnTo>
                    <a:pt x="0" y="23065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1" name="Google Shape;361;p12"/>
            <p:cNvSpPr/>
            <p:nvPr/>
          </p:nvSpPr>
          <p:spPr>
            <a:xfrm>
              <a:off x="6312322" y="3195379"/>
              <a:ext cx="409913" cy="450475"/>
            </a:xfrm>
            <a:custGeom>
              <a:avLst/>
              <a:gdLst/>
              <a:ahLst/>
              <a:cxnLst/>
              <a:rect l="l" t="t" r="r" b="b"/>
              <a:pathLst>
                <a:path w="409913" h="450475" extrusionOk="0">
                  <a:moveTo>
                    <a:pt x="18702" y="338545"/>
                  </a:moveTo>
                  <a:lnTo>
                    <a:pt x="0" y="0"/>
                  </a:lnTo>
                  <a:lnTo>
                    <a:pt x="409913" y="261505"/>
                  </a:lnTo>
                  <a:lnTo>
                    <a:pt x="215968" y="450475"/>
                  </a:lnTo>
                  <a:lnTo>
                    <a:pt x="18702" y="3385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62" name="Google Shape;362;p12"/>
          <p:cNvGrpSpPr/>
          <p:nvPr/>
        </p:nvGrpSpPr>
        <p:grpSpPr>
          <a:xfrm>
            <a:off x="10410953" y="-55071"/>
            <a:ext cx="2448183" cy="1397903"/>
            <a:chOff x="6220591" y="624724"/>
            <a:chExt cx="1359724" cy="776397"/>
          </a:xfrm>
        </p:grpSpPr>
        <p:sp>
          <p:nvSpPr>
            <p:cNvPr id="363" name="Google Shape;363;p12"/>
            <p:cNvSpPr/>
            <p:nvPr/>
          </p:nvSpPr>
          <p:spPr>
            <a:xfrm>
              <a:off x="6220591" y="624724"/>
              <a:ext cx="1359724" cy="686349"/>
            </a:xfrm>
            <a:custGeom>
              <a:avLst/>
              <a:gdLst/>
              <a:ahLst/>
              <a:cxnLst/>
              <a:rect l="l" t="t" r="r" b="b"/>
              <a:pathLst>
                <a:path w="1359724" h="686349" extrusionOk="0">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4" name="Google Shape;364;p12"/>
            <p:cNvSpPr/>
            <p:nvPr/>
          </p:nvSpPr>
          <p:spPr>
            <a:xfrm>
              <a:off x="6284859" y="984273"/>
              <a:ext cx="1295270" cy="416848"/>
            </a:xfrm>
            <a:custGeom>
              <a:avLst/>
              <a:gdLst/>
              <a:ahLst/>
              <a:cxnLst/>
              <a:rect l="l" t="t" r="r" b="b"/>
              <a:pathLst>
                <a:path w="1295270" h="416848" extrusionOk="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5" name="Google Shape;365;p12"/>
            <p:cNvSpPr/>
            <p:nvPr/>
          </p:nvSpPr>
          <p:spPr>
            <a:xfrm>
              <a:off x="6642623" y="1101719"/>
              <a:ext cx="579706" cy="181954"/>
            </a:xfrm>
            <a:custGeom>
              <a:avLst/>
              <a:gdLst/>
              <a:ahLst/>
              <a:cxnLst/>
              <a:rect l="l" t="t" r="r" b="b"/>
              <a:pathLst>
                <a:path w="579706" h="181954" extrusionOk="0">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66" name="Google Shape;366;p12"/>
          <p:cNvSpPr/>
          <p:nvPr/>
        </p:nvSpPr>
        <p:spPr>
          <a:xfrm>
            <a:off x="9993199" y="56121"/>
            <a:ext cx="805025" cy="805025"/>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7" name="Google Shape;367;p12"/>
          <p:cNvSpPr/>
          <p:nvPr/>
        </p:nvSpPr>
        <p:spPr>
          <a:xfrm>
            <a:off x="9951335" y="5808861"/>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8" name="Google Shape;368;p12"/>
          <p:cNvSpPr txBox="1">
            <a:spLocks noGrp="1"/>
          </p:cNvSpPr>
          <p:nvPr>
            <p:ph type="title"/>
          </p:nvPr>
        </p:nvSpPr>
        <p:spPr>
          <a:xfrm>
            <a:off x="1128763" y="1685375"/>
            <a:ext cx="58281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60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69" name="Google Shape;369;p12"/>
          <p:cNvSpPr txBox="1">
            <a:spLocks noGrp="1"/>
          </p:cNvSpPr>
          <p:nvPr>
            <p:ph type="body" idx="1"/>
          </p:nvPr>
        </p:nvSpPr>
        <p:spPr>
          <a:xfrm>
            <a:off x="1128763" y="2819125"/>
            <a:ext cx="5828100" cy="2353500"/>
          </a:xfrm>
          <a:prstGeom prst="rect">
            <a:avLst/>
          </a:prstGeom>
        </p:spPr>
        <p:txBody>
          <a:bodyPr spcFirstLastPara="1" wrap="square" lIns="121900" tIns="121900" rIns="121900" bIns="121900" anchor="t" anchorCtr="0">
            <a:normAutofit/>
          </a:bodyPr>
          <a:lstStyle>
            <a:lvl1pPr marL="457200" lvl="0" indent="-368300">
              <a:spcBef>
                <a:spcPts val="0"/>
              </a:spcBef>
              <a:spcAft>
                <a:spcPts val="0"/>
              </a:spcAft>
              <a:buSzPts val="2200"/>
              <a:buChar char="●"/>
              <a:defRPr/>
            </a:lvl1pPr>
            <a:lvl2pPr marL="914400" lvl="1" indent="-387350">
              <a:spcBef>
                <a:spcPts val="0"/>
              </a:spcBef>
              <a:spcAft>
                <a:spcPts val="0"/>
              </a:spcAft>
              <a:buSzPts val="2500"/>
              <a:buChar char="○"/>
              <a:defRPr sz="2500"/>
            </a:lvl2pPr>
            <a:lvl3pPr marL="1371600" lvl="2" indent="-387350">
              <a:spcBef>
                <a:spcPts val="0"/>
              </a:spcBef>
              <a:spcAft>
                <a:spcPts val="0"/>
              </a:spcAft>
              <a:buSzPts val="2500"/>
              <a:buChar char="■"/>
              <a:defRPr sz="2500"/>
            </a:lvl3pPr>
            <a:lvl4pPr marL="1828800" lvl="3" indent="-387350">
              <a:spcBef>
                <a:spcPts val="0"/>
              </a:spcBef>
              <a:spcAft>
                <a:spcPts val="0"/>
              </a:spcAft>
              <a:buSzPts val="2500"/>
              <a:buChar char="●"/>
              <a:defRPr sz="2500"/>
            </a:lvl4pPr>
            <a:lvl5pPr marL="2286000" lvl="4" indent="-387350">
              <a:spcBef>
                <a:spcPts val="0"/>
              </a:spcBef>
              <a:spcAft>
                <a:spcPts val="0"/>
              </a:spcAft>
              <a:buSzPts val="2500"/>
              <a:buChar char="○"/>
              <a:defRPr sz="2500"/>
            </a:lvl5pPr>
            <a:lvl6pPr marL="2743200" lvl="5" indent="-387350">
              <a:spcBef>
                <a:spcPts val="0"/>
              </a:spcBef>
              <a:spcAft>
                <a:spcPts val="0"/>
              </a:spcAft>
              <a:buSzPts val="2500"/>
              <a:buChar char="■"/>
              <a:defRPr sz="2500"/>
            </a:lvl6pPr>
            <a:lvl7pPr marL="3200400" lvl="6" indent="-387350">
              <a:spcBef>
                <a:spcPts val="0"/>
              </a:spcBef>
              <a:spcAft>
                <a:spcPts val="0"/>
              </a:spcAft>
              <a:buSzPts val="2500"/>
              <a:buChar char="●"/>
              <a:defRPr sz="2500"/>
            </a:lvl7pPr>
            <a:lvl8pPr marL="3657600" lvl="7" indent="-387350">
              <a:spcBef>
                <a:spcPts val="0"/>
              </a:spcBef>
              <a:spcAft>
                <a:spcPts val="0"/>
              </a:spcAft>
              <a:buSzPts val="2500"/>
              <a:buChar char="○"/>
              <a:defRPr sz="2500"/>
            </a:lvl8pPr>
            <a:lvl9pPr marL="4114800" lvl="8" indent="-387350">
              <a:spcBef>
                <a:spcPts val="0"/>
              </a:spcBef>
              <a:spcAft>
                <a:spcPts val="0"/>
              </a:spcAft>
              <a:buSzPts val="2500"/>
              <a:buChar char="■"/>
              <a:defRPr sz="2500"/>
            </a:lvl9pPr>
          </a:lstStyle>
          <a:p>
            <a:endParaRPr/>
          </a:p>
        </p:txBody>
      </p:sp>
      <p:sp>
        <p:nvSpPr>
          <p:cNvPr id="370" name="Google Shape;370;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71" name="Google Shape;371;p12"/>
          <p:cNvSpPr>
            <a:spLocks noGrp="1"/>
          </p:cNvSpPr>
          <p:nvPr>
            <p:ph type="pic" idx="2"/>
          </p:nvPr>
        </p:nvSpPr>
        <p:spPr>
          <a:xfrm>
            <a:off x="7551600" y="1874000"/>
            <a:ext cx="3639600" cy="3639600"/>
          </a:xfrm>
          <a:prstGeom prst="rect">
            <a:avLst/>
          </a:prstGeom>
          <a:noFill/>
          <a:ln>
            <a:noFill/>
          </a:ln>
        </p:spPr>
      </p:sp>
      <p:sp>
        <p:nvSpPr>
          <p:cNvPr id="372" name="Google Shape;372;p12"/>
          <p:cNvSpPr/>
          <p:nvPr/>
        </p:nvSpPr>
        <p:spPr>
          <a:xfrm>
            <a:off x="-777152" y="5319949"/>
            <a:ext cx="2072230" cy="2072236"/>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73" name="Google Shape;373;p12"/>
          <p:cNvSpPr/>
          <p:nvPr/>
        </p:nvSpPr>
        <p:spPr>
          <a:xfrm>
            <a:off x="323750" y="241352"/>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4" name="Google Shape;374;p12"/>
          <p:cNvSpPr/>
          <p:nvPr/>
        </p:nvSpPr>
        <p:spPr>
          <a:xfrm>
            <a:off x="1128774" y="-452200"/>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375" name="Google Shape;375;p12"/>
          <p:cNvGrpSpPr/>
          <p:nvPr/>
        </p:nvGrpSpPr>
        <p:grpSpPr>
          <a:xfrm>
            <a:off x="7383002" y="4540325"/>
            <a:ext cx="2181048" cy="1818514"/>
            <a:chOff x="3790450" y="2922745"/>
            <a:chExt cx="1228275" cy="1024111"/>
          </a:xfrm>
        </p:grpSpPr>
        <p:sp>
          <p:nvSpPr>
            <p:cNvPr id="376" name="Google Shape;376;p12"/>
            <p:cNvSpPr/>
            <p:nvPr/>
          </p:nvSpPr>
          <p:spPr>
            <a:xfrm>
              <a:off x="3790450" y="2942602"/>
              <a:ext cx="1220561" cy="1004254"/>
            </a:xfrm>
            <a:custGeom>
              <a:avLst/>
              <a:gdLst/>
              <a:ahLst/>
              <a:cxnLst/>
              <a:rect l="l" t="t" r="r" b="b"/>
              <a:pathLst>
                <a:path w="1220561" h="1004254" extrusionOk="0">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7" name="Google Shape;377;p12"/>
            <p:cNvSpPr/>
            <p:nvPr/>
          </p:nvSpPr>
          <p:spPr>
            <a:xfrm>
              <a:off x="3985489" y="2922745"/>
              <a:ext cx="1033236" cy="743083"/>
            </a:xfrm>
            <a:custGeom>
              <a:avLst/>
              <a:gdLst/>
              <a:ahLst/>
              <a:cxnLst/>
              <a:rect l="l" t="t" r="r" b="b"/>
              <a:pathLst>
                <a:path w="1033236" h="743083" extrusionOk="0">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8" name="Google Shape;378;p12"/>
            <p:cNvSpPr/>
            <p:nvPr/>
          </p:nvSpPr>
          <p:spPr>
            <a:xfrm>
              <a:off x="4272537" y="3126827"/>
              <a:ext cx="459128" cy="334918"/>
            </a:xfrm>
            <a:custGeom>
              <a:avLst/>
              <a:gdLst/>
              <a:ahLst/>
              <a:cxnLst/>
              <a:rect l="l" t="t" r="r" b="b"/>
              <a:pathLst>
                <a:path w="459128" h="334918" extrusionOk="0">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79" name="Google Shape;379;p12"/>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and image left">
  <p:cSld name="ONE_COLUMN_TEXT_1">
    <p:spTree>
      <p:nvGrpSpPr>
        <p:cNvPr id="1" name="Shape 380"/>
        <p:cNvGrpSpPr/>
        <p:nvPr/>
      </p:nvGrpSpPr>
      <p:grpSpPr>
        <a:xfrm>
          <a:off x="0" y="0"/>
          <a:ext cx="0" cy="0"/>
          <a:chOff x="0" y="0"/>
          <a:chExt cx="0" cy="0"/>
        </a:xfrm>
      </p:grpSpPr>
      <p:sp>
        <p:nvSpPr>
          <p:cNvPr id="381" name="Google Shape;381;p1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2" name="Google Shape;382;p13"/>
          <p:cNvSpPr/>
          <p:nvPr/>
        </p:nvSpPr>
        <p:spPr>
          <a:xfrm flipH="1">
            <a:off x="11270114" y="232339"/>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3" name="Google Shape;383;p13"/>
          <p:cNvSpPr/>
          <p:nvPr/>
        </p:nvSpPr>
        <p:spPr>
          <a:xfrm flipH="1">
            <a:off x="9890848" y="-461213"/>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384" name="Google Shape;384;p13"/>
          <p:cNvGrpSpPr/>
          <p:nvPr/>
        </p:nvGrpSpPr>
        <p:grpSpPr>
          <a:xfrm flipH="1">
            <a:off x="11521659" y="4785465"/>
            <a:ext cx="770785" cy="561999"/>
            <a:chOff x="4468725" y="937901"/>
            <a:chExt cx="656322" cy="478541"/>
          </a:xfrm>
        </p:grpSpPr>
        <p:sp>
          <p:nvSpPr>
            <p:cNvPr id="385" name="Google Shape;385;p13"/>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6" name="Google Shape;386;p13"/>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 name="Google Shape;387;p13"/>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88" name="Google Shape;388;p13"/>
          <p:cNvGrpSpPr/>
          <p:nvPr/>
        </p:nvGrpSpPr>
        <p:grpSpPr>
          <a:xfrm flipH="1">
            <a:off x="10315651" y="5347469"/>
            <a:ext cx="1976801" cy="1979513"/>
            <a:chOff x="4593392" y="1441589"/>
            <a:chExt cx="1683243" cy="1685552"/>
          </a:xfrm>
        </p:grpSpPr>
        <p:sp>
          <p:nvSpPr>
            <p:cNvPr id="389" name="Google Shape;389;p13"/>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0" name="Google Shape;390;p13"/>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1" name="Google Shape;391;p13"/>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92" name="Google Shape;392;p13"/>
          <p:cNvSpPr txBox="1">
            <a:spLocks noGrp="1"/>
          </p:cNvSpPr>
          <p:nvPr>
            <p:ph type="title"/>
          </p:nvPr>
        </p:nvSpPr>
        <p:spPr>
          <a:xfrm>
            <a:off x="7393350" y="509800"/>
            <a:ext cx="4200000" cy="46794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3200"/>
              <a:buNone/>
              <a:defRPr sz="60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393" name="Google Shape;393;p13"/>
          <p:cNvSpPr txBox="1">
            <a:spLocks noGrp="1"/>
          </p:cNvSpPr>
          <p:nvPr>
            <p:ph type="body" idx="1"/>
          </p:nvPr>
        </p:nvSpPr>
        <p:spPr>
          <a:xfrm>
            <a:off x="598650" y="5491100"/>
            <a:ext cx="9555000" cy="1062000"/>
          </a:xfrm>
          <a:prstGeom prst="rect">
            <a:avLst/>
          </a:prstGeom>
        </p:spPr>
        <p:txBody>
          <a:bodyPr spcFirstLastPara="1" wrap="square" lIns="121900" tIns="121900" rIns="121900" bIns="121900" anchor="t" anchorCtr="0">
            <a:normAutofit/>
          </a:bodyPr>
          <a:lstStyle>
            <a:lvl1pPr marL="457200" lvl="0" indent="-342900" rtl="0">
              <a:spcBef>
                <a:spcPts val="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94" name="Google Shape;394;p13"/>
          <p:cNvSpPr txBox="1">
            <a:spLocks noGrp="1"/>
          </p:cNvSpPr>
          <p:nvPr>
            <p:ph type="sldNum" idx="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95" name="Google Shape;395;p13"/>
          <p:cNvSpPr>
            <a:spLocks noGrp="1"/>
          </p:cNvSpPr>
          <p:nvPr>
            <p:ph type="pic" idx="3"/>
          </p:nvPr>
        </p:nvSpPr>
        <p:spPr>
          <a:xfrm>
            <a:off x="598650" y="509800"/>
            <a:ext cx="6469500" cy="4679400"/>
          </a:xfrm>
          <a:prstGeom prst="rect">
            <a:avLst/>
          </a:prstGeom>
          <a:noFill/>
          <a:ln w="28575" cap="flat" cmpd="sng">
            <a:solidFill>
              <a:schemeClr val="accent1"/>
            </a:solidFill>
            <a:prstDash val="solid"/>
            <a:round/>
            <a:headEnd type="none" w="sm" len="sm"/>
            <a:tailEnd type="none" w="sm" len="sm"/>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and image right">
  <p:cSld name="ONE_COLUMN_TEXT_1_1">
    <p:spTree>
      <p:nvGrpSpPr>
        <p:cNvPr id="1" name="Shape 396"/>
        <p:cNvGrpSpPr/>
        <p:nvPr/>
      </p:nvGrpSpPr>
      <p:grpSpPr>
        <a:xfrm>
          <a:off x="0" y="0"/>
          <a:ext cx="0" cy="0"/>
          <a:chOff x="0" y="0"/>
          <a:chExt cx="0" cy="0"/>
        </a:xfrm>
      </p:grpSpPr>
      <p:sp>
        <p:nvSpPr>
          <p:cNvPr id="397" name="Google Shape;397;p14"/>
          <p:cNvSpPr txBox="1">
            <a:spLocks noGrp="1"/>
          </p:cNvSpPr>
          <p:nvPr>
            <p:ph type="title"/>
          </p:nvPr>
        </p:nvSpPr>
        <p:spPr>
          <a:xfrm>
            <a:off x="636150" y="772250"/>
            <a:ext cx="5745600" cy="2332800"/>
          </a:xfrm>
          <a:prstGeom prst="rect">
            <a:avLst/>
          </a:prstGeom>
        </p:spPr>
        <p:txBody>
          <a:bodyPr spcFirstLastPara="1" wrap="square" lIns="121900" tIns="121900" rIns="121900" bIns="121900" anchor="ctr" anchorCtr="0">
            <a:normAutofit/>
          </a:bodyPr>
          <a:lstStyle>
            <a:lvl1pPr lvl="0" rtl="0">
              <a:lnSpc>
                <a:spcPct val="80000"/>
              </a:lnSpc>
              <a:spcBef>
                <a:spcPts val="0"/>
              </a:spcBef>
              <a:spcAft>
                <a:spcPts val="0"/>
              </a:spcAft>
              <a:buSzPts val="3200"/>
              <a:buNone/>
              <a:defRPr sz="7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398" name="Google Shape;398;p14"/>
          <p:cNvSpPr txBox="1">
            <a:spLocks noGrp="1"/>
          </p:cNvSpPr>
          <p:nvPr>
            <p:ph type="body" idx="1"/>
          </p:nvPr>
        </p:nvSpPr>
        <p:spPr>
          <a:xfrm>
            <a:off x="636150" y="2971800"/>
            <a:ext cx="5745600" cy="2724300"/>
          </a:xfrm>
          <a:prstGeom prst="rect">
            <a:avLst/>
          </a:prstGeom>
        </p:spPr>
        <p:txBody>
          <a:bodyPr spcFirstLastPara="1" wrap="square" lIns="121900" tIns="121900" rIns="121900" bIns="121900" anchor="t" anchorCtr="0">
            <a:normAutofit/>
          </a:bodyPr>
          <a:lstStyle>
            <a:lvl1pPr marL="457200" lvl="0" indent="-355600" rtl="0">
              <a:spcBef>
                <a:spcPts val="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99" name="Google Shape;399;p1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00" name="Google Shape;400;p14"/>
          <p:cNvSpPr txBox="1">
            <a:spLocks noGrp="1"/>
          </p:cNvSpPr>
          <p:nvPr>
            <p:ph type="sldNum" idx="2"/>
          </p:nvPr>
        </p:nvSpPr>
        <p:spPr>
          <a:xfrm flipH="1">
            <a:off x="20389"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01" name="Google Shape;401;p14"/>
          <p:cNvSpPr/>
          <p:nvPr/>
        </p:nvSpPr>
        <p:spPr>
          <a:xfrm>
            <a:off x="247663" y="232339"/>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2" name="Google Shape;402;p14"/>
          <p:cNvSpPr/>
          <p:nvPr/>
        </p:nvSpPr>
        <p:spPr>
          <a:xfrm>
            <a:off x="1052687" y="-461213"/>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403" name="Google Shape;403;p14"/>
          <p:cNvGrpSpPr/>
          <p:nvPr/>
        </p:nvGrpSpPr>
        <p:grpSpPr>
          <a:xfrm>
            <a:off x="-167544" y="4785465"/>
            <a:ext cx="770785" cy="561999"/>
            <a:chOff x="4468725" y="937901"/>
            <a:chExt cx="656322" cy="478541"/>
          </a:xfrm>
        </p:grpSpPr>
        <p:sp>
          <p:nvSpPr>
            <p:cNvPr id="404" name="Google Shape;404;p14"/>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5" name="Google Shape;405;p14"/>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6" name="Google Shape;406;p14"/>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07" name="Google Shape;407;p14"/>
          <p:cNvGrpSpPr/>
          <p:nvPr/>
        </p:nvGrpSpPr>
        <p:grpSpPr>
          <a:xfrm>
            <a:off x="-167552" y="5347469"/>
            <a:ext cx="1976801" cy="1979513"/>
            <a:chOff x="4593392" y="1441589"/>
            <a:chExt cx="1683243" cy="1685552"/>
          </a:xfrm>
        </p:grpSpPr>
        <p:sp>
          <p:nvSpPr>
            <p:cNvPr id="408" name="Google Shape;408;p14"/>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9" name="Google Shape;409;p14"/>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0" name="Google Shape;410;p14"/>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11" name="Google Shape;411;p14"/>
          <p:cNvSpPr>
            <a:spLocks noGrp="1"/>
          </p:cNvSpPr>
          <p:nvPr>
            <p:ph type="pic" idx="3"/>
          </p:nvPr>
        </p:nvSpPr>
        <p:spPr>
          <a:xfrm>
            <a:off x="6809375" y="320850"/>
            <a:ext cx="4984500" cy="6216300"/>
          </a:xfrm>
          <a:prstGeom prst="rect">
            <a:avLst/>
          </a:prstGeom>
          <a:noFill/>
          <a:ln w="28575" cap="flat" cmpd="sng">
            <a:solidFill>
              <a:schemeClr val="accent1"/>
            </a:solidFill>
            <a:prstDash val="solid"/>
            <a:round/>
            <a:headEnd type="none" w="sm" len="sm"/>
            <a:tailEnd type="none" w="sm" len="sm"/>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MAIN_POINT">
    <p:spTree>
      <p:nvGrpSpPr>
        <p:cNvPr id="1" name="Shape 412"/>
        <p:cNvGrpSpPr/>
        <p:nvPr/>
      </p:nvGrpSpPr>
      <p:grpSpPr>
        <a:xfrm>
          <a:off x="0" y="0"/>
          <a:ext cx="0" cy="0"/>
          <a:chOff x="0" y="0"/>
          <a:chExt cx="0" cy="0"/>
        </a:xfrm>
      </p:grpSpPr>
      <p:sp>
        <p:nvSpPr>
          <p:cNvPr id="413" name="Google Shape;413;p15"/>
          <p:cNvSpPr txBox="1">
            <a:spLocks noGrp="1"/>
          </p:cNvSpPr>
          <p:nvPr>
            <p:ph type="title"/>
          </p:nvPr>
        </p:nvSpPr>
        <p:spPr>
          <a:xfrm>
            <a:off x="683250" y="2674975"/>
            <a:ext cx="10825500" cy="28851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48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414" name="Google Shape;414;p1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15" name="Google Shape;415;p15"/>
          <p:cNvSpPr txBox="1">
            <a:spLocks noGrp="1"/>
          </p:cNvSpPr>
          <p:nvPr>
            <p:ph type="subTitle" idx="1"/>
          </p:nvPr>
        </p:nvSpPr>
        <p:spPr>
          <a:xfrm>
            <a:off x="683250" y="5560063"/>
            <a:ext cx="10825500" cy="731700"/>
          </a:xfrm>
          <a:prstGeom prst="rect">
            <a:avLst/>
          </a:prstGeom>
        </p:spPr>
        <p:txBody>
          <a:bodyPr spcFirstLastPara="1" wrap="square" lIns="121900" tIns="121900" rIns="121900" bIns="121900" anchor="t" anchorCtr="0">
            <a:normAutofit/>
          </a:bodyPr>
          <a:lstStyle>
            <a:lvl1pPr lvl="0" algn="r" rtl="0">
              <a:lnSpc>
                <a:spcPct val="100000"/>
              </a:lnSpc>
              <a:spcBef>
                <a:spcPts val="0"/>
              </a:spcBef>
              <a:spcAft>
                <a:spcPts val="0"/>
              </a:spcAft>
              <a:buSzPts val="2200"/>
              <a:buNone/>
              <a:defRPr sz="2200"/>
            </a:lvl1pPr>
            <a:lvl2pPr lvl="1" algn="r" rtl="0">
              <a:lnSpc>
                <a:spcPct val="100000"/>
              </a:lnSpc>
              <a:spcBef>
                <a:spcPts val="0"/>
              </a:spcBef>
              <a:spcAft>
                <a:spcPts val="0"/>
              </a:spcAft>
              <a:buSzPts val="2200"/>
              <a:buNone/>
              <a:defRPr sz="2200"/>
            </a:lvl2pPr>
            <a:lvl3pPr lvl="2" algn="r" rtl="0">
              <a:lnSpc>
                <a:spcPct val="100000"/>
              </a:lnSpc>
              <a:spcBef>
                <a:spcPts val="0"/>
              </a:spcBef>
              <a:spcAft>
                <a:spcPts val="0"/>
              </a:spcAft>
              <a:buSzPts val="2200"/>
              <a:buNone/>
              <a:defRPr sz="2200"/>
            </a:lvl3pPr>
            <a:lvl4pPr lvl="3" algn="r" rtl="0">
              <a:lnSpc>
                <a:spcPct val="100000"/>
              </a:lnSpc>
              <a:spcBef>
                <a:spcPts val="0"/>
              </a:spcBef>
              <a:spcAft>
                <a:spcPts val="0"/>
              </a:spcAft>
              <a:buSzPts val="2200"/>
              <a:buNone/>
              <a:defRPr sz="2200"/>
            </a:lvl4pPr>
            <a:lvl5pPr lvl="4" algn="r" rtl="0">
              <a:lnSpc>
                <a:spcPct val="100000"/>
              </a:lnSpc>
              <a:spcBef>
                <a:spcPts val="0"/>
              </a:spcBef>
              <a:spcAft>
                <a:spcPts val="0"/>
              </a:spcAft>
              <a:buSzPts val="2200"/>
              <a:buNone/>
              <a:defRPr sz="2200"/>
            </a:lvl5pPr>
            <a:lvl6pPr lvl="5" algn="r" rtl="0">
              <a:lnSpc>
                <a:spcPct val="100000"/>
              </a:lnSpc>
              <a:spcBef>
                <a:spcPts val="0"/>
              </a:spcBef>
              <a:spcAft>
                <a:spcPts val="0"/>
              </a:spcAft>
              <a:buSzPts val="2200"/>
              <a:buNone/>
              <a:defRPr sz="2200"/>
            </a:lvl6pPr>
            <a:lvl7pPr lvl="6" algn="r" rtl="0">
              <a:lnSpc>
                <a:spcPct val="100000"/>
              </a:lnSpc>
              <a:spcBef>
                <a:spcPts val="0"/>
              </a:spcBef>
              <a:spcAft>
                <a:spcPts val="0"/>
              </a:spcAft>
              <a:buSzPts val="2200"/>
              <a:buNone/>
              <a:defRPr sz="2200"/>
            </a:lvl7pPr>
            <a:lvl8pPr lvl="7" algn="r" rtl="0">
              <a:lnSpc>
                <a:spcPct val="100000"/>
              </a:lnSpc>
              <a:spcBef>
                <a:spcPts val="0"/>
              </a:spcBef>
              <a:spcAft>
                <a:spcPts val="0"/>
              </a:spcAft>
              <a:buSzPts val="2200"/>
              <a:buNone/>
              <a:defRPr sz="2200"/>
            </a:lvl8pPr>
            <a:lvl9pPr lvl="8" algn="r" rtl="0">
              <a:lnSpc>
                <a:spcPct val="100000"/>
              </a:lnSpc>
              <a:spcBef>
                <a:spcPts val="0"/>
              </a:spcBef>
              <a:spcAft>
                <a:spcPts val="0"/>
              </a:spcAft>
              <a:buSzPts val="2200"/>
              <a:buNone/>
              <a:defRPr sz="2200"/>
            </a:lvl9pPr>
          </a:lstStyle>
          <a:p>
            <a:endParaRPr/>
          </a:p>
        </p:txBody>
      </p:sp>
      <p:grpSp>
        <p:nvGrpSpPr>
          <p:cNvPr id="416" name="Google Shape;416;p15"/>
          <p:cNvGrpSpPr/>
          <p:nvPr/>
        </p:nvGrpSpPr>
        <p:grpSpPr>
          <a:xfrm flipH="1">
            <a:off x="9698297" y="237744"/>
            <a:ext cx="2245810" cy="2245752"/>
            <a:chOff x="4616075" y="1332525"/>
            <a:chExt cx="1915566" cy="1881022"/>
          </a:xfrm>
        </p:grpSpPr>
        <p:sp>
          <p:nvSpPr>
            <p:cNvPr id="417" name="Google Shape;417;p15"/>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8" name="Google Shape;418;p15"/>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9" name="Google Shape;419;p15"/>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0" name="Google Shape;420;p15"/>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1" name="Google Shape;421;p15"/>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2" name="Google Shape;422;p15"/>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3" name="Google Shape;423;p15"/>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4" name="Google Shape;424;p15"/>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5" name="Google Shape;425;p15"/>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6" name="Google Shape;426;p15"/>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7" name="Google Shape;427;p15"/>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8" name="Google Shape;428;p15"/>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9" name="Google Shape;429;p15"/>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0" name="Google Shape;430;p15"/>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31" name="Google Shape;431;p15"/>
          <p:cNvSpPr/>
          <p:nvPr/>
        </p:nvSpPr>
        <p:spPr>
          <a:xfrm flipH="1">
            <a:off x="10430470" y="-361799"/>
            <a:ext cx="1019976" cy="1019979"/>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432" name="Google Shape;432;p15"/>
          <p:cNvGrpSpPr/>
          <p:nvPr/>
        </p:nvGrpSpPr>
        <p:grpSpPr>
          <a:xfrm flipH="1">
            <a:off x="11173259" y="950815"/>
            <a:ext cx="770785" cy="561999"/>
            <a:chOff x="4468725" y="937901"/>
            <a:chExt cx="656322" cy="478541"/>
          </a:xfrm>
        </p:grpSpPr>
        <p:sp>
          <p:nvSpPr>
            <p:cNvPr id="433" name="Google Shape;433;p15"/>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4" name="Google Shape;434;p15"/>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5" name="Google Shape;435;p15"/>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36" name="Google Shape;436;p15"/>
          <p:cNvGrpSpPr/>
          <p:nvPr/>
        </p:nvGrpSpPr>
        <p:grpSpPr>
          <a:xfrm flipH="1">
            <a:off x="8759551" y="242069"/>
            <a:ext cx="1976801" cy="1979513"/>
            <a:chOff x="4593392" y="1441589"/>
            <a:chExt cx="1683243" cy="1685552"/>
          </a:xfrm>
        </p:grpSpPr>
        <p:sp>
          <p:nvSpPr>
            <p:cNvPr id="437" name="Google Shape;437;p15"/>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8" name="Google Shape;438;p15"/>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9" name="Google Shape;439;p15"/>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_1">
    <p:bg>
      <p:bgPr>
        <a:solidFill>
          <a:schemeClr val="dk1"/>
        </a:solidFill>
        <a:effectLst/>
      </p:bgPr>
    </p:bg>
    <p:spTree>
      <p:nvGrpSpPr>
        <p:cNvPr id="1" name="Shape 440"/>
        <p:cNvGrpSpPr/>
        <p:nvPr/>
      </p:nvGrpSpPr>
      <p:grpSpPr>
        <a:xfrm>
          <a:off x="0" y="0"/>
          <a:ext cx="0" cy="0"/>
          <a:chOff x="0" y="0"/>
          <a:chExt cx="0" cy="0"/>
        </a:xfrm>
      </p:grpSpPr>
      <p:grpSp>
        <p:nvGrpSpPr>
          <p:cNvPr id="441" name="Google Shape;441;p16"/>
          <p:cNvGrpSpPr/>
          <p:nvPr/>
        </p:nvGrpSpPr>
        <p:grpSpPr>
          <a:xfrm flipH="1">
            <a:off x="9469697" y="466344"/>
            <a:ext cx="2245810" cy="2245752"/>
            <a:chOff x="4616075" y="1332525"/>
            <a:chExt cx="1915566" cy="1881022"/>
          </a:xfrm>
        </p:grpSpPr>
        <p:sp>
          <p:nvSpPr>
            <p:cNvPr id="442" name="Google Shape;442;p16"/>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3" name="Google Shape;443;p16"/>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4" name="Google Shape;444;p16"/>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5" name="Google Shape;445;p16"/>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6" name="Google Shape;446;p16"/>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7" name="Google Shape;447;p16"/>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8" name="Google Shape;448;p16"/>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9" name="Google Shape;449;p16"/>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0" name="Google Shape;450;p16"/>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1" name="Google Shape;451;p16"/>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2" name="Google Shape;452;p16"/>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3" name="Google Shape;453;p16"/>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4" name="Google Shape;454;p16"/>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5" name="Google Shape;455;p16"/>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56" name="Google Shape;456;p16"/>
          <p:cNvSpPr/>
          <p:nvPr/>
        </p:nvSpPr>
        <p:spPr>
          <a:xfrm flipH="1">
            <a:off x="10201870" y="-133199"/>
            <a:ext cx="1019976" cy="1019979"/>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457" name="Google Shape;457;p16"/>
          <p:cNvGrpSpPr/>
          <p:nvPr/>
        </p:nvGrpSpPr>
        <p:grpSpPr>
          <a:xfrm flipH="1">
            <a:off x="10944659" y="1179415"/>
            <a:ext cx="770785" cy="561999"/>
            <a:chOff x="4468725" y="937901"/>
            <a:chExt cx="656322" cy="478541"/>
          </a:xfrm>
        </p:grpSpPr>
        <p:sp>
          <p:nvSpPr>
            <p:cNvPr id="458" name="Google Shape;458;p16"/>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9" name="Google Shape;459;p16"/>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0" name="Google Shape;460;p16"/>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61" name="Google Shape;461;p16"/>
          <p:cNvGrpSpPr/>
          <p:nvPr/>
        </p:nvGrpSpPr>
        <p:grpSpPr>
          <a:xfrm>
            <a:off x="8530951" y="470669"/>
            <a:ext cx="1976801" cy="1979513"/>
            <a:chOff x="8530951" y="470669"/>
            <a:chExt cx="1976801" cy="1979513"/>
          </a:xfrm>
        </p:grpSpPr>
        <p:sp>
          <p:nvSpPr>
            <p:cNvPr id="462" name="Google Shape;462;p16"/>
            <p:cNvSpPr/>
            <p:nvPr/>
          </p:nvSpPr>
          <p:spPr>
            <a:xfrm flipH="1">
              <a:off x="8530951" y="592244"/>
              <a:ext cx="1917899" cy="1857938"/>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3" name="Google Shape;463;p16"/>
            <p:cNvSpPr/>
            <p:nvPr/>
          </p:nvSpPr>
          <p:spPr>
            <a:xfrm flipH="1">
              <a:off x="9275512" y="924442"/>
              <a:ext cx="770923" cy="796295"/>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4" name="Google Shape;464;p16"/>
            <p:cNvSpPr/>
            <p:nvPr/>
          </p:nvSpPr>
          <p:spPr>
            <a:xfrm flipH="1">
              <a:off x="8813467" y="470669"/>
              <a:ext cx="1694285" cy="1707064"/>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65" name="Google Shape;465;p16"/>
          <p:cNvSpPr/>
          <p:nvPr/>
        </p:nvSpPr>
        <p:spPr>
          <a:xfrm flipH="1">
            <a:off x="9900616" y="4564864"/>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6" name="Google Shape;466;p16"/>
          <p:cNvSpPr/>
          <p:nvPr/>
        </p:nvSpPr>
        <p:spPr>
          <a:xfrm flipH="1">
            <a:off x="10104690" y="6053869"/>
            <a:ext cx="1730086" cy="1730091"/>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467" name="Google Shape;467;p16"/>
          <p:cNvGrpSpPr/>
          <p:nvPr/>
        </p:nvGrpSpPr>
        <p:grpSpPr>
          <a:xfrm rot="-868522">
            <a:off x="9757601" y="2760294"/>
            <a:ext cx="1908525" cy="1591316"/>
            <a:chOff x="3790450" y="2922745"/>
            <a:chExt cx="1228275" cy="1024111"/>
          </a:xfrm>
        </p:grpSpPr>
        <p:sp>
          <p:nvSpPr>
            <p:cNvPr id="468" name="Google Shape;468;p16"/>
            <p:cNvSpPr/>
            <p:nvPr/>
          </p:nvSpPr>
          <p:spPr>
            <a:xfrm>
              <a:off x="3790450" y="2942602"/>
              <a:ext cx="1220561" cy="1004254"/>
            </a:xfrm>
            <a:custGeom>
              <a:avLst/>
              <a:gdLst/>
              <a:ahLst/>
              <a:cxnLst/>
              <a:rect l="l" t="t" r="r" b="b"/>
              <a:pathLst>
                <a:path w="1220561" h="1004254" extrusionOk="0">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9" name="Google Shape;469;p16"/>
            <p:cNvSpPr/>
            <p:nvPr/>
          </p:nvSpPr>
          <p:spPr>
            <a:xfrm>
              <a:off x="3985489" y="2922745"/>
              <a:ext cx="1033236" cy="743083"/>
            </a:xfrm>
            <a:custGeom>
              <a:avLst/>
              <a:gdLst/>
              <a:ahLst/>
              <a:cxnLst/>
              <a:rect l="l" t="t" r="r" b="b"/>
              <a:pathLst>
                <a:path w="1033236" h="743083" extrusionOk="0">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0" name="Google Shape;470;p16"/>
            <p:cNvSpPr/>
            <p:nvPr/>
          </p:nvSpPr>
          <p:spPr>
            <a:xfrm>
              <a:off x="4272537" y="3126827"/>
              <a:ext cx="459128" cy="334918"/>
            </a:xfrm>
            <a:custGeom>
              <a:avLst/>
              <a:gdLst/>
              <a:ahLst/>
              <a:cxnLst/>
              <a:rect l="l" t="t" r="r" b="b"/>
              <a:pathLst>
                <a:path w="459128" h="334918" extrusionOk="0">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71" name="Google Shape;471;p16"/>
          <p:cNvSpPr/>
          <p:nvPr/>
        </p:nvSpPr>
        <p:spPr>
          <a:xfrm flipH="1">
            <a:off x="10755917" y="4564885"/>
            <a:ext cx="1148278" cy="1148278"/>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2" name="Google Shape;472;p16"/>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6400"/>
              <a:buNone/>
              <a:defRPr sz="12000">
                <a:solidFill>
                  <a:schemeClr val="lt1"/>
                </a:solidFill>
              </a:defRPr>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473" name="Google Shape;473;p1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image with Caption">
  <p:cSld name="CAPTION_ONLY">
    <p:spTree>
      <p:nvGrpSpPr>
        <p:cNvPr id="1" name="Shape 474"/>
        <p:cNvGrpSpPr/>
        <p:nvPr/>
      </p:nvGrpSpPr>
      <p:grpSpPr>
        <a:xfrm>
          <a:off x="0" y="0"/>
          <a:ext cx="0" cy="0"/>
          <a:chOff x="0" y="0"/>
          <a:chExt cx="0" cy="0"/>
        </a:xfrm>
      </p:grpSpPr>
      <p:sp>
        <p:nvSpPr>
          <p:cNvPr id="475" name="Google Shape;475;p17"/>
          <p:cNvSpPr>
            <a:spLocks noGrp="1"/>
          </p:cNvSpPr>
          <p:nvPr>
            <p:ph type="pic" idx="2"/>
          </p:nvPr>
        </p:nvSpPr>
        <p:spPr>
          <a:xfrm>
            <a:off x="18750" y="0"/>
            <a:ext cx="12192000" cy="6858000"/>
          </a:xfrm>
          <a:prstGeom prst="rect">
            <a:avLst/>
          </a:prstGeom>
          <a:noFill/>
          <a:ln>
            <a:noFill/>
          </a:ln>
        </p:spPr>
      </p:sp>
      <p:sp>
        <p:nvSpPr>
          <p:cNvPr id="476" name="Google Shape;476;p17"/>
          <p:cNvSpPr txBox="1">
            <a:spLocks noGrp="1"/>
          </p:cNvSpPr>
          <p:nvPr>
            <p:ph type="body" idx="1"/>
          </p:nvPr>
        </p:nvSpPr>
        <p:spPr>
          <a:xfrm>
            <a:off x="415600" y="4991107"/>
            <a:ext cx="7998300" cy="14565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200"/>
              <a:buNone/>
              <a:defRPr sz="4900">
                <a:solidFill>
                  <a:schemeClr val="accent2"/>
                </a:solidFill>
                <a:latin typeface="Poppins ExtraBold"/>
                <a:ea typeface="Poppins ExtraBold"/>
                <a:cs typeface="Poppins ExtraBold"/>
                <a:sym typeface="Poppins ExtraBold"/>
              </a:defRPr>
            </a:lvl1pPr>
          </a:lstStyle>
          <a:p>
            <a:endParaRPr/>
          </a:p>
        </p:txBody>
      </p:sp>
      <p:sp>
        <p:nvSpPr>
          <p:cNvPr id="477" name="Google Shape;477;p1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478"/>
        <p:cNvGrpSpPr/>
        <p:nvPr/>
      </p:nvGrpSpPr>
      <p:grpSpPr>
        <a:xfrm>
          <a:off x="0" y="0"/>
          <a:ext cx="0" cy="0"/>
          <a:chOff x="0" y="0"/>
          <a:chExt cx="0" cy="0"/>
        </a:xfrm>
      </p:grpSpPr>
      <p:sp>
        <p:nvSpPr>
          <p:cNvPr id="479" name="Google Shape;479;p1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0" name="Google Shape;480;p18"/>
          <p:cNvSpPr/>
          <p:nvPr/>
        </p:nvSpPr>
        <p:spPr>
          <a:xfrm flipH="1">
            <a:off x="11270114" y="232339"/>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18"/>
          <p:cNvSpPr/>
          <p:nvPr/>
        </p:nvSpPr>
        <p:spPr>
          <a:xfrm flipH="1">
            <a:off x="9890848" y="-461213"/>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482" name="Google Shape;482;p18"/>
          <p:cNvSpPr/>
          <p:nvPr/>
        </p:nvSpPr>
        <p:spPr>
          <a:xfrm flipH="1">
            <a:off x="365415" y="5863369"/>
            <a:ext cx="1730086" cy="1730091"/>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483" name="Google Shape;483;p18"/>
          <p:cNvGrpSpPr/>
          <p:nvPr/>
        </p:nvGrpSpPr>
        <p:grpSpPr>
          <a:xfrm flipH="1">
            <a:off x="11521659" y="4785465"/>
            <a:ext cx="770785" cy="561999"/>
            <a:chOff x="4468725" y="937901"/>
            <a:chExt cx="656322" cy="478541"/>
          </a:xfrm>
        </p:grpSpPr>
        <p:sp>
          <p:nvSpPr>
            <p:cNvPr id="484" name="Google Shape;484;p18"/>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5" name="Google Shape;485;p18"/>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6" name="Google Shape;486;p18"/>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87" name="Google Shape;487;p18"/>
          <p:cNvGrpSpPr/>
          <p:nvPr/>
        </p:nvGrpSpPr>
        <p:grpSpPr>
          <a:xfrm flipH="1">
            <a:off x="10315651" y="5347469"/>
            <a:ext cx="1976801" cy="1979513"/>
            <a:chOff x="4593392" y="1441589"/>
            <a:chExt cx="1683243" cy="1685552"/>
          </a:xfrm>
        </p:grpSpPr>
        <p:sp>
          <p:nvSpPr>
            <p:cNvPr id="488" name="Google Shape;488;p18"/>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9" name="Google Shape;489;p18"/>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0" name="Google Shape;490;p18"/>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91" name="Google Shape;491;p18"/>
          <p:cNvSpPr/>
          <p:nvPr/>
        </p:nvSpPr>
        <p:spPr>
          <a:xfrm>
            <a:off x="323750" y="241352"/>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2" name="Google Shape;492;p18"/>
          <p:cNvSpPr txBox="1">
            <a:spLocks noGrp="1"/>
          </p:cNvSpPr>
          <p:nvPr>
            <p:ph type="sldNum" idx="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93" name="Google Shape;493;p18"/>
          <p:cNvSpPr txBox="1">
            <a:spLocks noGrp="1"/>
          </p:cNvSpPr>
          <p:nvPr>
            <p:ph type="title" hasCustomPrompt="1"/>
          </p:nvPr>
        </p:nvSpPr>
        <p:spPr>
          <a:xfrm>
            <a:off x="415650" y="1171723"/>
            <a:ext cx="11360700" cy="3368700"/>
          </a:xfrm>
          <a:prstGeom prst="rect">
            <a:avLst/>
          </a:prstGeom>
        </p:spPr>
        <p:txBody>
          <a:bodyPr spcFirstLastPara="1" wrap="square" lIns="121900" tIns="121900" rIns="121900" bIns="121900" anchor="b" anchorCtr="0">
            <a:normAutofit/>
          </a:bodyPr>
          <a:lstStyle>
            <a:lvl1pPr lvl="0" algn="ctr">
              <a:spcBef>
                <a:spcPts val="0"/>
              </a:spcBef>
              <a:spcAft>
                <a:spcPts val="0"/>
              </a:spcAft>
              <a:buClr>
                <a:schemeClr val="lt1"/>
              </a:buClr>
              <a:buSzPts val="16000"/>
              <a:buNone/>
              <a:defRPr sz="16000">
                <a:solidFill>
                  <a:schemeClr val="lt1"/>
                </a:solidFill>
              </a:defRPr>
            </a:lvl1pPr>
            <a:lvl2pPr lvl="1" algn="ctr">
              <a:spcBef>
                <a:spcPts val="0"/>
              </a:spcBef>
              <a:spcAft>
                <a:spcPts val="0"/>
              </a:spcAft>
              <a:buClr>
                <a:schemeClr val="lt1"/>
              </a:buClr>
              <a:buSzPts val="16000"/>
              <a:buNone/>
              <a:defRPr sz="16000">
                <a:solidFill>
                  <a:schemeClr val="lt1"/>
                </a:solidFill>
              </a:defRPr>
            </a:lvl2pPr>
            <a:lvl3pPr lvl="2" algn="ctr">
              <a:spcBef>
                <a:spcPts val="0"/>
              </a:spcBef>
              <a:spcAft>
                <a:spcPts val="0"/>
              </a:spcAft>
              <a:buClr>
                <a:schemeClr val="lt1"/>
              </a:buClr>
              <a:buSzPts val="16000"/>
              <a:buNone/>
              <a:defRPr sz="16000">
                <a:solidFill>
                  <a:schemeClr val="lt1"/>
                </a:solidFill>
              </a:defRPr>
            </a:lvl3pPr>
            <a:lvl4pPr lvl="3" algn="ctr">
              <a:spcBef>
                <a:spcPts val="0"/>
              </a:spcBef>
              <a:spcAft>
                <a:spcPts val="0"/>
              </a:spcAft>
              <a:buClr>
                <a:schemeClr val="lt1"/>
              </a:buClr>
              <a:buSzPts val="16000"/>
              <a:buNone/>
              <a:defRPr sz="16000">
                <a:solidFill>
                  <a:schemeClr val="lt1"/>
                </a:solidFill>
              </a:defRPr>
            </a:lvl4pPr>
            <a:lvl5pPr lvl="4" algn="ctr">
              <a:spcBef>
                <a:spcPts val="0"/>
              </a:spcBef>
              <a:spcAft>
                <a:spcPts val="0"/>
              </a:spcAft>
              <a:buClr>
                <a:schemeClr val="lt1"/>
              </a:buClr>
              <a:buSzPts val="16000"/>
              <a:buNone/>
              <a:defRPr sz="16000">
                <a:solidFill>
                  <a:schemeClr val="lt1"/>
                </a:solidFill>
              </a:defRPr>
            </a:lvl5pPr>
            <a:lvl6pPr lvl="5" algn="ctr">
              <a:spcBef>
                <a:spcPts val="0"/>
              </a:spcBef>
              <a:spcAft>
                <a:spcPts val="0"/>
              </a:spcAft>
              <a:buClr>
                <a:schemeClr val="lt1"/>
              </a:buClr>
              <a:buSzPts val="16000"/>
              <a:buNone/>
              <a:defRPr sz="16000">
                <a:solidFill>
                  <a:schemeClr val="lt1"/>
                </a:solidFill>
              </a:defRPr>
            </a:lvl6pPr>
            <a:lvl7pPr lvl="6" algn="ctr">
              <a:spcBef>
                <a:spcPts val="0"/>
              </a:spcBef>
              <a:spcAft>
                <a:spcPts val="0"/>
              </a:spcAft>
              <a:buClr>
                <a:schemeClr val="lt1"/>
              </a:buClr>
              <a:buSzPts val="16000"/>
              <a:buNone/>
              <a:defRPr sz="16000">
                <a:solidFill>
                  <a:schemeClr val="lt1"/>
                </a:solidFill>
              </a:defRPr>
            </a:lvl7pPr>
            <a:lvl8pPr lvl="7" algn="ctr">
              <a:spcBef>
                <a:spcPts val="0"/>
              </a:spcBef>
              <a:spcAft>
                <a:spcPts val="0"/>
              </a:spcAft>
              <a:buClr>
                <a:schemeClr val="lt1"/>
              </a:buClr>
              <a:buSzPts val="16000"/>
              <a:buNone/>
              <a:defRPr sz="16000">
                <a:solidFill>
                  <a:schemeClr val="lt1"/>
                </a:solidFill>
              </a:defRPr>
            </a:lvl8pPr>
            <a:lvl9pPr lvl="8" algn="ctr">
              <a:spcBef>
                <a:spcPts val="0"/>
              </a:spcBef>
              <a:spcAft>
                <a:spcPts val="0"/>
              </a:spcAft>
              <a:buClr>
                <a:schemeClr val="lt1"/>
              </a:buClr>
              <a:buSzPts val="16000"/>
              <a:buNone/>
              <a:defRPr sz="16000">
                <a:solidFill>
                  <a:schemeClr val="lt1"/>
                </a:solidFill>
              </a:defRPr>
            </a:lvl9pPr>
          </a:lstStyle>
          <a:p>
            <a:r>
              <a:t>xx%</a:t>
            </a:r>
          </a:p>
        </p:txBody>
      </p:sp>
      <p:sp>
        <p:nvSpPr>
          <p:cNvPr id="494" name="Google Shape;494;p18"/>
          <p:cNvSpPr txBox="1">
            <a:spLocks noGrp="1"/>
          </p:cNvSpPr>
          <p:nvPr>
            <p:ph type="body" idx="1"/>
          </p:nvPr>
        </p:nvSpPr>
        <p:spPr>
          <a:xfrm>
            <a:off x="415650" y="4681867"/>
            <a:ext cx="11360700" cy="1004400"/>
          </a:xfrm>
          <a:prstGeom prst="rect">
            <a:avLst/>
          </a:prstGeom>
        </p:spPr>
        <p:txBody>
          <a:bodyPr spcFirstLastPara="1" wrap="square" lIns="121900" tIns="121900" rIns="121900" bIns="121900" anchor="t" anchorCtr="0">
            <a:normAutofit/>
          </a:bodyPr>
          <a:lstStyle>
            <a:lvl1pPr marL="457200" lvl="0" indent="-368300" algn="ctr">
              <a:spcBef>
                <a:spcPts val="0"/>
              </a:spcBef>
              <a:spcAft>
                <a:spcPts val="0"/>
              </a:spcAft>
              <a:buClr>
                <a:schemeClr val="lt1"/>
              </a:buClr>
              <a:buSzPts val="2200"/>
              <a:buChar char="●"/>
              <a:defRPr>
                <a:solidFill>
                  <a:schemeClr val="lt1"/>
                </a:solidFill>
              </a:defRPr>
            </a:lvl1pPr>
            <a:lvl2pPr marL="914400" lvl="1" indent="-368300" algn="ctr">
              <a:spcBef>
                <a:spcPts val="0"/>
              </a:spcBef>
              <a:spcAft>
                <a:spcPts val="0"/>
              </a:spcAft>
              <a:buClr>
                <a:schemeClr val="lt1"/>
              </a:buClr>
              <a:buSzPts val="2200"/>
              <a:buChar char="○"/>
              <a:defRPr>
                <a:solidFill>
                  <a:schemeClr val="lt1"/>
                </a:solidFill>
              </a:defRPr>
            </a:lvl2pPr>
            <a:lvl3pPr marL="1371600" lvl="2" indent="-368300" algn="ctr">
              <a:spcBef>
                <a:spcPts val="0"/>
              </a:spcBef>
              <a:spcAft>
                <a:spcPts val="0"/>
              </a:spcAft>
              <a:buClr>
                <a:schemeClr val="lt1"/>
              </a:buClr>
              <a:buSzPts val="2200"/>
              <a:buChar char="■"/>
              <a:defRPr>
                <a:solidFill>
                  <a:schemeClr val="lt1"/>
                </a:solidFill>
              </a:defRPr>
            </a:lvl3pPr>
            <a:lvl4pPr marL="1828800" lvl="3" indent="-368300" algn="ctr">
              <a:spcBef>
                <a:spcPts val="0"/>
              </a:spcBef>
              <a:spcAft>
                <a:spcPts val="0"/>
              </a:spcAft>
              <a:buClr>
                <a:schemeClr val="lt1"/>
              </a:buClr>
              <a:buSzPts val="2200"/>
              <a:buChar char="●"/>
              <a:defRPr>
                <a:solidFill>
                  <a:schemeClr val="lt1"/>
                </a:solidFill>
              </a:defRPr>
            </a:lvl4pPr>
            <a:lvl5pPr marL="2286000" lvl="4" indent="-368300" algn="ctr">
              <a:spcBef>
                <a:spcPts val="0"/>
              </a:spcBef>
              <a:spcAft>
                <a:spcPts val="0"/>
              </a:spcAft>
              <a:buClr>
                <a:schemeClr val="lt1"/>
              </a:buClr>
              <a:buSzPts val="2200"/>
              <a:buChar char="○"/>
              <a:defRPr>
                <a:solidFill>
                  <a:schemeClr val="lt1"/>
                </a:solidFill>
              </a:defRPr>
            </a:lvl5pPr>
            <a:lvl6pPr marL="2743200" lvl="5" indent="-368300" algn="ctr">
              <a:spcBef>
                <a:spcPts val="0"/>
              </a:spcBef>
              <a:spcAft>
                <a:spcPts val="0"/>
              </a:spcAft>
              <a:buClr>
                <a:schemeClr val="lt1"/>
              </a:buClr>
              <a:buSzPts val="2200"/>
              <a:buChar char="■"/>
              <a:defRPr>
                <a:solidFill>
                  <a:schemeClr val="lt1"/>
                </a:solidFill>
              </a:defRPr>
            </a:lvl6pPr>
            <a:lvl7pPr marL="3200400" lvl="6" indent="-368300" algn="ctr">
              <a:spcBef>
                <a:spcPts val="0"/>
              </a:spcBef>
              <a:spcAft>
                <a:spcPts val="0"/>
              </a:spcAft>
              <a:buClr>
                <a:schemeClr val="lt1"/>
              </a:buClr>
              <a:buSzPts val="2200"/>
              <a:buChar char="●"/>
              <a:defRPr>
                <a:solidFill>
                  <a:schemeClr val="lt1"/>
                </a:solidFill>
              </a:defRPr>
            </a:lvl7pPr>
            <a:lvl8pPr marL="3657600" lvl="7" indent="-368300" algn="ctr">
              <a:spcBef>
                <a:spcPts val="0"/>
              </a:spcBef>
              <a:spcAft>
                <a:spcPts val="0"/>
              </a:spcAft>
              <a:buClr>
                <a:schemeClr val="lt1"/>
              </a:buClr>
              <a:buSzPts val="2200"/>
              <a:buChar char="○"/>
              <a:defRPr>
                <a:solidFill>
                  <a:schemeClr val="lt1"/>
                </a:solidFill>
              </a:defRPr>
            </a:lvl8pPr>
            <a:lvl9pPr marL="4114800" lvl="8" indent="-368300" algn="ctr">
              <a:spcBef>
                <a:spcPts val="0"/>
              </a:spcBef>
              <a:spcAft>
                <a:spcPts val="0"/>
              </a:spcAft>
              <a:buClr>
                <a:schemeClr val="lt1"/>
              </a:buClr>
              <a:buSzPts val="2200"/>
              <a:buChar char="■"/>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5"/>
        <p:cNvGrpSpPr/>
        <p:nvPr/>
      </p:nvGrpSpPr>
      <p:grpSpPr>
        <a:xfrm>
          <a:off x="0" y="0"/>
          <a:ext cx="0" cy="0"/>
          <a:chOff x="0" y="0"/>
          <a:chExt cx="0" cy="0"/>
        </a:xfrm>
      </p:grpSpPr>
      <p:sp>
        <p:nvSpPr>
          <p:cNvPr id="496" name="Google Shape;496;p1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Z SlidesMania - Do not remove">
  <p:cSld name="BLANK_1">
    <p:spTree>
      <p:nvGrpSpPr>
        <p:cNvPr id="1" name="Shape 497"/>
        <p:cNvGrpSpPr/>
        <p:nvPr/>
      </p:nvGrpSpPr>
      <p:grpSpPr>
        <a:xfrm>
          <a:off x="0" y="0"/>
          <a:ext cx="0" cy="0"/>
          <a:chOff x="0" y="0"/>
          <a:chExt cx="0" cy="0"/>
        </a:xfrm>
      </p:grpSpPr>
      <p:sp>
        <p:nvSpPr>
          <p:cNvPr id="498" name="Google Shape;498;p2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499" name="Google Shape;499;p20"/>
          <p:cNvGrpSpPr/>
          <p:nvPr/>
        </p:nvGrpSpPr>
        <p:grpSpPr>
          <a:xfrm>
            <a:off x="0" y="0"/>
            <a:ext cx="12192000" cy="6858000"/>
            <a:chOff x="0" y="0"/>
            <a:chExt cx="12192000" cy="6858000"/>
          </a:xfrm>
        </p:grpSpPr>
        <p:sp>
          <p:nvSpPr>
            <p:cNvPr id="500" name="Google Shape;500;p20"/>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txBox="1"/>
            <p:nvPr/>
          </p:nvSpPr>
          <p:spPr>
            <a:xfrm>
              <a:off x="463500" y="2858044"/>
              <a:ext cx="8956500" cy="38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502" name="Google Shape;502;p20"/>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503" name="Google Shape;503;p20">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504" name="Google Shape;504;p20">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505" name="Google Shape;505;p20">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506" name="Google Shape;506;p20">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507" name="Google Shape;507;p20"/>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508" name="Google Shape;508;p20"/>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grpSp>
        <p:nvGrpSpPr>
          <p:cNvPr id="64" name="Google Shape;64;p3"/>
          <p:cNvGrpSpPr/>
          <p:nvPr/>
        </p:nvGrpSpPr>
        <p:grpSpPr>
          <a:xfrm flipH="1">
            <a:off x="9698297" y="237744"/>
            <a:ext cx="2245810" cy="2245752"/>
            <a:chOff x="4616075" y="1332525"/>
            <a:chExt cx="1915566" cy="1881022"/>
          </a:xfrm>
        </p:grpSpPr>
        <p:sp>
          <p:nvSpPr>
            <p:cNvPr id="65" name="Google Shape;65;p3"/>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 name="Google Shape;66;p3"/>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 name="Google Shape;67;p3"/>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 name="Google Shape;68;p3"/>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 name="Google Shape;69;p3"/>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 name="Google Shape;70;p3"/>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 name="Google Shape;71;p3"/>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 name="Google Shape;72;p3"/>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 name="Google Shape;73;p3"/>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 name="Google Shape;74;p3"/>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 name="Google Shape;76;p3"/>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 name="Google Shape;77;p3"/>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 name="Google Shape;78;p3"/>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79" name="Google Shape;79;p3"/>
          <p:cNvSpPr/>
          <p:nvPr/>
        </p:nvSpPr>
        <p:spPr>
          <a:xfrm flipH="1">
            <a:off x="10905909" y="5310937"/>
            <a:ext cx="2072230" cy="2072236"/>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80" name="Google Shape;80;p3"/>
          <p:cNvSpPr/>
          <p:nvPr/>
        </p:nvSpPr>
        <p:spPr>
          <a:xfrm flipH="1">
            <a:off x="10430470" y="-361799"/>
            <a:ext cx="1019976" cy="1019979"/>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81" name="Google Shape;81;p3"/>
          <p:cNvSpPr/>
          <p:nvPr/>
        </p:nvSpPr>
        <p:spPr>
          <a:xfrm flipH="1">
            <a:off x="-934826" y="2688137"/>
            <a:ext cx="1752680" cy="1752686"/>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82" name="Google Shape;82;p3"/>
          <p:cNvGrpSpPr/>
          <p:nvPr/>
        </p:nvGrpSpPr>
        <p:grpSpPr>
          <a:xfrm flipH="1">
            <a:off x="11173259" y="950815"/>
            <a:ext cx="770785" cy="561999"/>
            <a:chOff x="4468725" y="937901"/>
            <a:chExt cx="656322" cy="478541"/>
          </a:xfrm>
        </p:grpSpPr>
        <p:sp>
          <p:nvSpPr>
            <p:cNvPr id="83" name="Google Shape;83;p3"/>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 name="Google Shape;84;p3"/>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 name="Google Shape;85;p3"/>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86" name="Google Shape;86;p3"/>
          <p:cNvGrpSpPr/>
          <p:nvPr/>
        </p:nvGrpSpPr>
        <p:grpSpPr>
          <a:xfrm>
            <a:off x="105078" y="3699685"/>
            <a:ext cx="712775" cy="873752"/>
            <a:chOff x="6197557" y="3002680"/>
            <a:chExt cx="524678" cy="643174"/>
          </a:xfrm>
        </p:grpSpPr>
        <p:sp>
          <p:nvSpPr>
            <p:cNvPr id="87" name="Google Shape;87;p3"/>
            <p:cNvSpPr/>
            <p:nvPr/>
          </p:nvSpPr>
          <p:spPr>
            <a:xfrm>
              <a:off x="6248807" y="3002680"/>
              <a:ext cx="473428" cy="502222"/>
            </a:xfrm>
            <a:custGeom>
              <a:avLst/>
              <a:gdLst/>
              <a:ahLst/>
              <a:cxnLst/>
              <a:rect l="l" t="t" r="r" b="b"/>
              <a:pathLst>
                <a:path w="473428" h="502222" extrusionOk="0">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 name="Google Shape;88;p3"/>
            <p:cNvSpPr/>
            <p:nvPr/>
          </p:nvSpPr>
          <p:spPr>
            <a:xfrm>
              <a:off x="6197557" y="3002680"/>
              <a:ext cx="156338" cy="531243"/>
            </a:xfrm>
            <a:custGeom>
              <a:avLst/>
              <a:gdLst/>
              <a:ahLst/>
              <a:cxnLst/>
              <a:rect l="l" t="t" r="r" b="b"/>
              <a:pathLst>
                <a:path w="156338" h="531243" extrusionOk="0">
                  <a:moveTo>
                    <a:pt x="0" y="230658"/>
                  </a:moveTo>
                  <a:lnTo>
                    <a:pt x="51249" y="0"/>
                  </a:lnTo>
                  <a:lnTo>
                    <a:pt x="156339" y="324348"/>
                  </a:lnTo>
                  <a:lnTo>
                    <a:pt x="133467" y="531244"/>
                  </a:lnTo>
                  <a:lnTo>
                    <a:pt x="0" y="23065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 name="Google Shape;89;p3"/>
            <p:cNvSpPr/>
            <p:nvPr/>
          </p:nvSpPr>
          <p:spPr>
            <a:xfrm>
              <a:off x="6312322" y="3195379"/>
              <a:ext cx="409913" cy="450475"/>
            </a:xfrm>
            <a:custGeom>
              <a:avLst/>
              <a:gdLst/>
              <a:ahLst/>
              <a:cxnLst/>
              <a:rect l="l" t="t" r="r" b="b"/>
              <a:pathLst>
                <a:path w="409913" h="450475" extrusionOk="0">
                  <a:moveTo>
                    <a:pt x="18702" y="338545"/>
                  </a:moveTo>
                  <a:lnTo>
                    <a:pt x="0" y="0"/>
                  </a:lnTo>
                  <a:lnTo>
                    <a:pt x="409913" y="261505"/>
                  </a:lnTo>
                  <a:lnTo>
                    <a:pt x="215968" y="450475"/>
                  </a:lnTo>
                  <a:lnTo>
                    <a:pt x="18702" y="3385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90" name="Google Shape;90;p3"/>
          <p:cNvGrpSpPr/>
          <p:nvPr/>
        </p:nvGrpSpPr>
        <p:grpSpPr>
          <a:xfrm flipH="1">
            <a:off x="8759551" y="242069"/>
            <a:ext cx="1976801" cy="1979513"/>
            <a:chOff x="4593392" y="1441589"/>
            <a:chExt cx="1683243" cy="1685552"/>
          </a:xfrm>
        </p:grpSpPr>
        <p:sp>
          <p:nvSpPr>
            <p:cNvPr id="91" name="Google Shape;91;p3"/>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 name="Google Shape;92;p3"/>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 name="Google Shape;93;p3"/>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94" name="Google Shape;94;p3"/>
          <p:cNvSpPr/>
          <p:nvPr/>
        </p:nvSpPr>
        <p:spPr>
          <a:xfrm flipH="1">
            <a:off x="152404" y="3069621"/>
            <a:ext cx="359399" cy="359389"/>
          </a:xfrm>
          <a:custGeom>
            <a:avLst/>
            <a:gdLst/>
            <a:ahLst/>
            <a:cxnLst/>
            <a:rect l="l" t="t" r="r" b="b"/>
            <a:pathLst>
              <a:path w="264751" h="264743" extrusionOk="0">
                <a:moveTo>
                  <a:pt x="0" y="132163"/>
                </a:moveTo>
                <a:lnTo>
                  <a:pt x="132580" y="0"/>
                </a:lnTo>
                <a:lnTo>
                  <a:pt x="264752" y="132580"/>
                </a:lnTo>
                <a:lnTo>
                  <a:pt x="132176" y="264743"/>
                </a:lnTo>
                <a:lnTo>
                  <a:pt x="0" y="132163"/>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 name="Google Shape;95;p3"/>
          <p:cNvSpPr/>
          <p:nvPr/>
        </p:nvSpPr>
        <p:spPr>
          <a:xfrm>
            <a:off x="323750" y="241352"/>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 name="Google Shape;96;p3"/>
          <p:cNvSpPr/>
          <p:nvPr/>
        </p:nvSpPr>
        <p:spPr>
          <a:xfrm>
            <a:off x="9951335" y="5808861"/>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 name="Google Shape;97;p3"/>
          <p:cNvSpPr txBox="1">
            <a:spLocks noGrp="1"/>
          </p:cNvSpPr>
          <p:nvPr>
            <p:ph type="title"/>
          </p:nvPr>
        </p:nvSpPr>
        <p:spPr>
          <a:xfrm>
            <a:off x="1614900" y="2944525"/>
            <a:ext cx="8962200" cy="1032900"/>
          </a:xfrm>
          <a:prstGeom prst="rect">
            <a:avLst/>
          </a:prstGeom>
        </p:spPr>
        <p:txBody>
          <a:bodyPr spcFirstLastPara="1" wrap="square" lIns="121900" tIns="121900" rIns="121900" bIns="121900" anchor="ctr" anchorCtr="0">
            <a:norm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98" name="Google Shape;98;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3"/>
          <p:cNvSpPr txBox="1">
            <a:spLocks noGrp="1"/>
          </p:cNvSpPr>
          <p:nvPr>
            <p:ph type="body" idx="1"/>
          </p:nvPr>
        </p:nvSpPr>
        <p:spPr>
          <a:xfrm>
            <a:off x="1614900" y="3977575"/>
            <a:ext cx="8962200" cy="1934700"/>
          </a:xfrm>
          <a:prstGeom prst="rect">
            <a:avLst/>
          </a:prstGeom>
        </p:spPr>
        <p:txBody>
          <a:bodyPr spcFirstLastPara="1" wrap="square" lIns="121900" tIns="121900" rIns="121900" bIns="121900" anchor="t" anchorCtr="0">
            <a:normAutofit/>
          </a:bodyPr>
          <a:lstStyle>
            <a:lvl1pPr marL="457200" lvl="0" indent="-368300" rtl="0">
              <a:spcBef>
                <a:spcPts val="0"/>
              </a:spcBef>
              <a:spcAft>
                <a:spcPts val="0"/>
              </a:spcAft>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100" name="Google Shape;100;p3"/>
          <p:cNvSpPr/>
          <p:nvPr/>
        </p:nvSpPr>
        <p:spPr>
          <a:xfrm flipH="1">
            <a:off x="8291816" y="1404964"/>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1373700" y="1020577"/>
            <a:ext cx="9444600" cy="887400"/>
          </a:xfrm>
          <a:prstGeom prst="rect">
            <a:avLst/>
          </a:prstGeom>
        </p:spPr>
        <p:txBody>
          <a:bodyPr spcFirstLastPara="1" wrap="square" lIns="121900" tIns="121900" rIns="121900" bIns="121900"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103" name="Google Shape;103;p4"/>
          <p:cNvSpPr txBox="1">
            <a:spLocks noGrp="1"/>
          </p:cNvSpPr>
          <p:nvPr>
            <p:ph type="body" idx="1"/>
          </p:nvPr>
        </p:nvSpPr>
        <p:spPr>
          <a:xfrm>
            <a:off x="1373700" y="2192426"/>
            <a:ext cx="9444600" cy="3541500"/>
          </a:xfrm>
          <a:prstGeom prst="rect">
            <a:avLst/>
          </a:prstGeom>
        </p:spPr>
        <p:txBody>
          <a:bodyPr spcFirstLastPara="1" wrap="square" lIns="121900" tIns="121900" rIns="121900" bIns="121900" anchor="t" anchorCtr="0">
            <a:normAutofit/>
          </a:bodyPr>
          <a:lstStyle>
            <a:lvl1pPr marL="457200" lvl="0" indent="-368300">
              <a:spcBef>
                <a:spcPts val="0"/>
              </a:spcBef>
              <a:spcAft>
                <a:spcPts val="0"/>
              </a:spcAft>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104" name="Google Shape;104;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5" name="Google Shape;105;p4"/>
          <p:cNvSpPr/>
          <p:nvPr/>
        </p:nvSpPr>
        <p:spPr>
          <a:xfrm flipH="1">
            <a:off x="11270114" y="232339"/>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 name="Google Shape;106;p4"/>
          <p:cNvSpPr/>
          <p:nvPr/>
        </p:nvSpPr>
        <p:spPr>
          <a:xfrm flipH="1">
            <a:off x="9890848" y="-461213"/>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07" name="Google Shape;107;p4"/>
          <p:cNvSpPr/>
          <p:nvPr/>
        </p:nvSpPr>
        <p:spPr>
          <a:xfrm flipH="1">
            <a:off x="365415" y="5863369"/>
            <a:ext cx="1730086" cy="1730091"/>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108" name="Google Shape;108;p4"/>
          <p:cNvGrpSpPr/>
          <p:nvPr/>
        </p:nvGrpSpPr>
        <p:grpSpPr>
          <a:xfrm flipH="1">
            <a:off x="11521659" y="4785465"/>
            <a:ext cx="770785" cy="561999"/>
            <a:chOff x="4468725" y="937901"/>
            <a:chExt cx="656322" cy="478541"/>
          </a:xfrm>
        </p:grpSpPr>
        <p:sp>
          <p:nvSpPr>
            <p:cNvPr id="109" name="Google Shape;109;p4"/>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 name="Google Shape;110;p4"/>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 name="Google Shape;111;p4"/>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12" name="Google Shape;112;p4"/>
          <p:cNvGrpSpPr/>
          <p:nvPr/>
        </p:nvGrpSpPr>
        <p:grpSpPr>
          <a:xfrm flipH="1">
            <a:off x="10315651" y="5347469"/>
            <a:ext cx="1976801" cy="1979513"/>
            <a:chOff x="4593392" y="1441589"/>
            <a:chExt cx="1683243" cy="1685552"/>
          </a:xfrm>
        </p:grpSpPr>
        <p:sp>
          <p:nvSpPr>
            <p:cNvPr id="113" name="Google Shape;113;p4"/>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 name="Google Shape;114;p4"/>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 name="Google Shape;115;p4"/>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16" name="Google Shape;116;p4"/>
          <p:cNvSpPr/>
          <p:nvPr/>
        </p:nvSpPr>
        <p:spPr>
          <a:xfrm>
            <a:off x="323750" y="241352"/>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ix boxes">
  <p:cSld name="CUSTOM">
    <p:spTree>
      <p:nvGrpSpPr>
        <p:cNvPr id="1" name="Shape 117"/>
        <p:cNvGrpSpPr/>
        <p:nvPr/>
      </p:nvGrpSpPr>
      <p:grpSpPr>
        <a:xfrm>
          <a:off x="0" y="0"/>
          <a:ext cx="0" cy="0"/>
          <a:chOff x="0" y="0"/>
          <a:chExt cx="0" cy="0"/>
        </a:xfrm>
      </p:grpSpPr>
      <p:sp>
        <p:nvSpPr>
          <p:cNvPr id="118" name="Google Shape;118;p5"/>
          <p:cNvSpPr txBox="1">
            <a:spLocks noGrp="1"/>
          </p:cNvSpPr>
          <p:nvPr>
            <p:ph type="title"/>
          </p:nvPr>
        </p:nvSpPr>
        <p:spPr>
          <a:xfrm>
            <a:off x="4677525" y="593375"/>
            <a:ext cx="68940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119" name="Google Shape;119;p5"/>
          <p:cNvSpPr txBox="1">
            <a:spLocks noGrp="1"/>
          </p:cNvSpPr>
          <p:nvPr>
            <p:ph type="subTitle" idx="1"/>
          </p:nvPr>
        </p:nvSpPr>
        <p:spPr>
          <a:xfrm>
            <a:off x="5487527" y="1719450"/>
            <a:ext cx="6084000" cy="3108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1800"/>
              <a:buNone/>
              <a:defRPr sz="1800" b="1">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0" name="Google Shape;120;p5"/>
          <p:cNvSpPr txBox="1">
            <a:spLocks noGrp="1"/>
          </p:cNvSpPr>
          <p:nvPr>
            <p:ph type="body" idx="2"/>
          </p:nvPr>
        </p:nvSpPr>
        <p:spPr>
          <a:xfrm>
            <a:off x="5487527" y="2030097"/>
            <a:ext cx="6084000" cy="446700"/>
          </a:xfrm>
          <a:prstGeom prst="rect">
            <a:avLst/>
          </a:prstGeom>
        </p:spPr>
        <p:txBody>
          <a:bodyPr spcFirstLastPara="1" wrap="square" lIns="121900" tIns="121900" rIns="121900" bIns="121900" anchor="t" anchorCtr="0">
            <a:normAutofit/>
          </a:bodyPr>
          <a:lstStyle>
            <a:lvl1pPr marL="457200" lvl="0" indent="-323850" rtl="0">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121" name="Google Shape;121;p5"/>
          <p:cNvSpPr txBox="1">
            <a:spLocks noGrp="1"/>
          </p:cNvSpPr>
          <p:nvPr>
            <p:ph type="subTitle" idx="3"/>
          </p:nvPr>
        </p:nvSpPr>
        <p:spPr>
          <a:xfrm>
            <a:off x="5487527" y="2477085"/>
            <a:ext cx="6084000" cy="3108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1800"/>
              <a:buNone/>
              <a:defRPr sz="1800" b="1">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2" name="Google Shape;122;p5"/>
          <p:cNvSpPr txBox="1">
            <a:spLocks noGrp="1"/>
          </p:cNvSpPr>
          <p:nvPr>
            <p:ph type="body" idx="4"/>
          </p:nvPr>
        </p:nvSpPr>
        <p:spPr>
          <a:xfrm>
            <a:off x="5487527" y="2787733"/>
            <a:ext cx="6084000" cy="446700"/>
          </a:xfrm>
          <a:prstGeom prst="rect">
            <a:avLst/>
          </a:prstGeom>
        </p:spPr>
        <p:txBody>
          <a:bodyPr spcFirstLastPara="1" wrap="square" lIns="121900" tIns="121900" rIns="121900" bIns="121900" anchor="t" anchorCtr="0">
            <a:normAutofit/>
          </a:bodyPr>
          <a:lstStyle>
            <a:lvl1pPr marL="457200" lvl="0" indent="-323850" rtl="0">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123" name="Google Shape;123;p5"/>
          <p:cNvSpPr txBox="1">
            <a:spLocks noGrp="1"/>
          </p:cNvSpPr>
          <p:nvPr>
            <p:ph type="subTitle" idx="5"/>
          </p:nvPr>
        </p:nvSpPr>
        <p:spPr>
          <a:xfrm>
            <a:off x="5487527" y="3234721"/>
            <a:ext cx="6084000" cy="3108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1800"/>
              <a:buNone/>
              <a:defRPr sz="1800" b="1">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4" name="Google Shape;124;p5"/>
          <p:cNvSpPr txBox="1">
            <a:spLocks noGrp="1"/>
          </p:cNvSpPr>
          <p:nvPr>
            <p:ph type="body" idx="6"/>
          </p:nvPr>
        </p:nvSpPr>
        <p:spPr>
          <a:xfrm>
            <a:off x="5487527" y="3545368"/>
            <a:ext cx="6084000" cy="446700"/>
          </a:xfrm>
          <a:prstGeom prst="rect">
            <a:avLst/>
          </a:prstGeom>
        </p:spPr>
        <p:txBody>
          <a:bodyPr spcFirstLastPara="1" wrap="square" lIns="121900" tIns="121900" rIns="121900" bIns="121900" anchor="t" anchorCtr="0">
            <a:normAutofit/>
          </a:bodyPr>
          <a:lstStyle>
            <a:lvl1pPr marL="457200" lvl="0" indent="-323850" rtl="0">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125" name="Google Shape;125;p5"/>
          <p:cNvSpPr txBox="1">
            <a:spLocks noGrp="1"/>
          </p:cNvSpPr>
          <p:nvPr>
            <p:ph type="subTitle" idx="7"/>
          </p:nvPr>
        </p:nvSpPr>
        <p:spPr>
          <a:xfrm>
            <a:off x="5487527" y="3992356"/>
            <a:ext cx="6084000" cy="3108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1800"/>
              <a:buNone/>
              <a:defRPr sz="1800" b="1">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6" name="Google Shape;126;p5"/>
          <p:cNvSpPr txBox="1">
            <a:spLocks noGrp="1"/>
          </p:cNvSpPr>
          <p:nvPr>
            <p:ph type="body" idx="8"/>
          </p:nvPr>
        </p:nvSpPr>
        <p:spPr>
          <a:xfrm>
            <a:off x="5487527" y="4303004"/>
            <a:ext cx="6084000" cy="446700"/>
          </a:xfrm>
          <a:prstGeom prst="rect">
            <a:avLst/>
          </a:prstGeom>
        </p:spPr>
        <p:txBody>
          <a:bodyPr spcFirstLastPara="1" wrap="square" lIns="121900" tIns="121900" rIns="121900" bIns="121900" anchor="t" anchorCtr="0">
            <a:normAutofit/>
          </a:bodyPr>
          <a:lstStyle>
            <a:lvl1pPr marL="457200" lvl="0" indent="-323850" rtl="0">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127" name="Google Shape;127;p5"/>
          <p:cNvSpPr txBox="1">
            <a:spLocks noGrp="1"/>
          </p:cNvSpPr>
          <p:nvPr>
            <p:ph type="subTitle" idx="9"/>
          </p:nvPr>
        </p:nvSpPr>
        <p:spPr>
          <a:xfrm>
            <a:off x="5487527" y="4749992"/>
            <a:ext cx="6084000" cy="3108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1800"/>
              <a:buNone/>
              <a:defRPr sz="1800" b="1">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8" name="Google Shape;128;p5"/>
          <p:cNvSpPr txBox="1">
            <a:spLocks noGrp="1"/>
          </p:cNvSpPr>
          <p:nvPr>
            <p:ph type="body" idx="13"/>
          </p:nvPr>
        </p:nvSpPr>
        <p:spPr>
          <a:xfrm>
            <a:off x="5487527" y="5060639"/>
            <a:ext cx="6084000" cy="446700"/>
          </a:xfrm>
          <a:prstGeom prst="rect">
            <a:avLst/>
          </a:prstGeom>
        </p:spPr>
        <p:txBody>
          <a:bodyPr spcFirstLastPara="1" wrap="square" lIns="121900" tIns="121900" rIns="121900" bIns="121900" anchor="t" anchorCtr="0">
            <a:normAutofit/>
          </a:bodyPr>
          <a:lstStyle>
            <a:lvl1pPr marL="457200" lvl="0" indent="-323850" rtl="0">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129" name="Google Shape;129;p5"/>
          <p:cNvSpPr txBox="1">
            <a:spLocks noGrp="1"/>
          </p:cNvSpPr>
          <p:nvPr>
            <p:ph type="subTitle" idx="14"/>
          </p:nvPr>
        </p:nvSpPr>
        <p:spPr>
          <a:xfrm>
            <a:off x="5487527" y="5507628"/>
            <a:ext cx="6084000" cy="3108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1800"/>
              <a:buNone/>
              <a:defRPr sz="1800" b="1">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0" name="Google Shape;130;p5"/>
          <p:cNvSpPr txBox="1">
            <a:spLocks noGrp="1"/>
          </p:cNvSpPr>
          <p:nvPr>
            <p:ph type="body" idx="15"/>
          </p:nvPr>
        </p:nvSpPr>
        <p:spPr>
          <a:xfrm>
            <a:off x="5487527" y="5818275"/>
            <a:ext cx="6084000" cy="446700"/>
          </a:xfrm>
          <a:prstGeom prst="rect">
            <a:avLst/>
          </a:prstGeom>
        </p:spPr>
        <p:txBody>
          <a:bodyPr spcFirstLastPara="1" wrap="square" lIns="121900" tIns="121900" rIns="121900" bIns="121900" anchor="t" anchorCtr="0">
            <a:normAutofit/>
          </a:bodyPr>
          <a:lstStyle>
            <a:lvl1pPr marL="457200" lvl="0" indent="-323850" rtl="0">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131" name="Google Shape;131;p5"/>
          <p:cNvSpPr/>
          <p:nvPr/>
        </p:nvSpPr>
        <p:spPr>
          <a:xfrm flipH="1">
            <a:off x="2411300" y="5481692"/>
            <a:ext cx="1110354" cy="1110357"/>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32" name="Google Shape;132;p5"/>
          <p:cNvSpPr/>
          <p:nvPr/>
        </p:nvSpPr>
        <p:spPr>
          <a:xfrm flipH="1">
            <a:off x="1978611" y="692712"/>
            <a:ext cx="1752680" cy="1752686"/>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133" name="Google Shape;133;p5"/>
          <p:cNvGrpSpPr/>
          <p:nvPr/>
        </p:nvGrpSpPr>
        <p:grpSpPr>
          <a:xfrm flipH="1">
            <a:off x="644395" y="2270085"/>
            <a:ext cx="2597891" cy="2597879"/>
            <a:chOff x="4616075" y="1332525"/>
            <a:chExt cx="1915566" cy="1881022"/>
          </a:xfrm>
        </p:grpSpPr>
        <p:sp>
          <p:nvSpPr>
            <p:cNvPr id="134" name="Google Shape;134;p5"/>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 name="Google Shape;135;p5"/>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 name="Google Shape;136;p5"/>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 name="Google Shape;137;p5"/>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 name="Google Shape;138;p5"/>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 name="Google Shape;139;p5"/>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 name="Google Shape;140;p5"/>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 name="Google Shape;141;p5"/>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 name="Google Shape;142;p5"/>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 name="Google Shape;143;p5"/>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 name="Google Shape;144;p5"/>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 name="Google Shape;145;p5"/>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 name="Google Shape;146;p5"/>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 name="Google Shape;147;p5"/>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48" name="Google Shape;148;p5"/>
          <p:cNvGrpSpPr/>
          <p:nvPr/>
        </p:nvGrpSpPr>
        <p:grpSpPr>
          <a:xfrm flipH="1">
            <a:off x="2709708" y="2763895"/>
            <a:ext cx="891613" cy="650098"/>
            <a:chOff x="4468725" y="937901"/>
            <a:chExt cx="656322" cy="478541"/>
          </a:xfrm>
        </p:grpSpPr>
        <p:sp>
          <p:nvSpPr>
            <p:cNvPr id="149" name="Google Shape;149;p5"/>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 name="Google Shape;150;p5"/>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 name="Google Shape;151;p5"/>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52" name="Google Shape;152;p5"/>
          <p:cNvGrpSpPr/>
          <p:nvPr/>
        </p:nvGrpSpPr>
        <p:grpSpPr>
          <a:xfrm flipH="1">
            <a:off x="804128" y="5395135"/>
            <a:ext cx="712775" cy="873752"/>
            <a:chOff x="6197557" y="3002680"/>
            <a:chExt cx="524678" cy="643174"/>
          </a:xfrm>
        </p:grpSpPr>
        <p:sp>
          <p:nvSpPr>
            <p:cNvPr id="153" name="Google Shape;153;p5"/>
            <p:cNvSpPr/>
            <p:nvPr/>
          </p:nvSpPr>
          <p:spPr>
            <a:xfrm>
              <a:off x="6248807" y="3002680"/>
              <a:ext cx="473428" cy="502222"/>
            </a:xfrm>
            <a:custGeom>
              <a:avLst/>
              <a:gdLst/>
              <a:ahLst/>
              <a:cxnLst/>
              <a:rect l="l" t="t" r="r" b="b"/>
              <a:pathLst>
                <a:path w="473428" h="502222" extrusionOk="0">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 name="Google Shape;154;p5"/>
            <p:cNvSpPr/>
            <p:nvPr/>
          </p:nvSpPr>
          <p:spPr>
            <a:xfrm>
              <a:off x="6197557" y="3002680"/>
              <a:ext cx="156338" cy="531243"/>
            </a:xfrm>
            <a:custGeom>
              <a:avLst/>
              <a:gdLst/>
              <a:ahLst/>
              <a:cxnLst/>
              <a:rect l="l" t="t" r="r" b="b"/>
              <a:pathLst>
                <a:path w="156338" h="531243" extrusionOk="0">
                  <a:moveTo>
                    <a:pt x="0" y="230658"/>
                  </a:moveTo>
                  <a:lnTo>
                    <a:pt x="51249" y="0"/>
                  </a:lnTo>
                  <a:lnTo>
                    <a:pt x="156339" y="324348"/>
                  </a:lnTo>
                  <a:lnTo>
                    <a:pt x="133467" y="531244"/>
                  </a:lnTo>
                  <a:lnTo>
                    <a:pt x="0" y="23065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 name="Google Shape;155;p5"/>
            <p:cNvSpPr/>
            <p:nvPr/>
          </p:nvSpPr>
          <p:spPr>
            <a:xfrm>
              <a:off x="6312322" y="3195379"/>
              <a:ext cx="409913" cy="450475"/>
            </a:xfrm>
            <a:custGeom>
              <a:avLst/>
              <a:gdLst/>
              <a:ahLst/>
              <a:cxnLst/>
              <a:rect l="l" t="t" r="r" b="b"/>
              <a:pathLst>
                <a:path w="409913" h="450475" extrusionOk="0">
                  <a:moveTo>
                    <a:pt x="18702" y="338545"/>
                  </a:moveTo>
                  <a:lnTo>
                    <a:pt x="0" y="0"/>
                  </a:lnTo>
                  <a:lnTo>
                    <a:pt x="409913" y="261505"/>
                  </a:lnTo>
                  <a:lnTo>
                    <a:pt x="215968" y="450475"/>
                  </a:lnTo>
                  <a:lnTo>
                    <a:pt x="18702" y="3385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56" name="Google Shape;156;p5"/>
          <p:cNvGrpSpPr/>
          <p:nvPr/>
        </p:nvGrpSpPr>
        <p:grpSpPr>
          <a:xfrm flipH="1">
            <a:off x="337275" y="2846868"/>
            <a:ext cx="2286686" cy="2289823"/>
            <a:chOff x="4593392" y="1441589"/>
            <a:chExt cx="1683243" cy="1685552"/>
          </a:xfrm>
        </p:grpSpPr>
        <p:sp>
          <p:nvSpPr>
            <p:cNvPr id="157" name="Google Shape;157;p5"/>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8" name="Google Shape;158;p5"/>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9" name="Google Shape;159;p5"/>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60" name="Google Shape;160;p5"/>
          <p:cNvGrpSpPr/>
          <p:nvPr/>
        </p:nvGrpSpPr>
        <p:grpSpPr>
          <a:xfrm rot="2440826" flipH="1">
            <a:off x="557043" y="740550"/>
            <a:ext cx="1847135" cy="1054707"/>
            <a:chOff x="6220591" y="624724"/>
            <a:chExt cx="1359724" cy="776397"/>
          </a:xfrm>
        </p:grpSpPr>
        <p:sp>
          <p:nvSpPr>
            <p:cNvPr id="161" name="Google Shape;161;p5"/>
            <p:cNvSpPr/>
            <p:nvPr/>
          </p:nvSpPr>
          <p:spPr>
            <a:xfrm>
              <a:off x="6220591" y="624724"/>
              <a:ext cx="1359724" cy="686349"/>
            </a:xfrm>
            <a:custGeom>
              <a:avLst/>
              <a:gdLst/>
              <a:ahLst/>
              <a:cxnLst/>
              <a:rect l="l" t="t" r="r" b="b"/>
              <a:pathLst>
                <a:path w="1359724" h="686349" extrusionOk="0">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 name="Google Shape;162;p5"/>
            <p:cNvSpPr/>
            <p:nvPr/>
          </p:nvSpPr>
          <p:spPr>
            <a:xfrm>
              <a:off x="6284859" y="984273"/>
              <a:ext cx="1295270" cy="416848"/>
            </a:xfrm>
            <a:custGeom>
              <a:avLst/>
              <a:gdLst/>
              <a:ahLst/>
              <a:cxnLst/>
              <a:rect l="l" t="t" r="r" b="b"/>
              <a:pathLst>
                <a:path w="1295270" h="416848" extrusionOk="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 name="Google Shape;163;p5"/>
            <p:cNvSpPr/>
            <p:nvPr/>
          </p:nvSpPr>
          <p:spPr>
            <a:xfrm>
              <a:off x="6642623" y="1101719"/>
              <a:ext cx="579706" cy="181954"/>
            </a:xfrm>
            <a:custGeom>
              <a:avLst/>
              <a:gdLst/>
              <a:ahLst/>
              <a:cxnLst/>
              <a:rect l="l" t="t" r="r" b="b"/>
              <a:pathLst>
                <a:path w="579706" h="181954" extrusionOk="0">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64" name="Google Shape;164;p5"/>
          <p:cNvSpPr/>
          <p:nvPr/>
        </p:nvSpPr>
        <p:spPr>
          <a:xfrm flipH="1">
            <a:off x="2053672" y="5733290"/>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5" name="Google Shape;165;p5"/>
          <p:cNvSpPr/>
          <p:nvPr/>
        </p:nvSpPr>
        <p:spPr>
          <a:xfrm flipH="1">
            <a:off x="2440904" y="572721"/>
            <a:ext cx="359399" cy="359389"/>
          </a:xfrm>
          <a:custGeom>
            <a:avLst/>
            <a:gdLst/>
            <a:ahLst/>
            <a:cxnLst/>
            <a:rect l="l" t="t" r="r" b="b"/>
            <a:pathLst>
              <a:path w="264751" h="264743" extrusionOk="0">
                <a:moveTo>
                  <a:pt x="0" y="132163"/>
                </a:moveTo>
                <a:lnTo>
                  <a:pt x="132580" y="0"/>
                </a:lnTo>
                <a:lnTo>
                  <a:pt x="264752" y="132580"/>
                </a:lnTo>
                <a:lnTo>
                  <a:pt x="132176" y="264743"/>
                </a:lnTo>
                <a:lnTo>
                  <a:pt x="0" y="132163"/>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and text">
  <p:cSld name="CUSTOM_2">
    <p:bg>
      <p:bgPr>
        <a:solidFill>
          <a:schemeClr val="dk1"/>
        </a:solidFill>
        <a:effectLst/>
      </p:bgPr>
    </p:bg>
    <p:spTree>
      <p:nvGrpSpPr>
        <p:cNvPr id="1" name="Shape 166"/>
        <p:cNvGrpSpPr/>
        <p:nvPr/>
      </p:nvGrpSpPr>
      <p:grpSpPr>
        <a:xfrm>
          <a:off x="0" y="0"/>
          <a:ext cx="0" cy="0"/>
          <a:chOff x="0" y="0"/>
          <a:chExt cx="0" cy="0"/>
        </a:xfrm>
      </p:grpSpPr>
      <p:sp>
        <p:nvSpPr>
          <p:cNvPr id="167" name="Google Shape;167;p6"/>
          <p:cNvSpPr txBox="1">
            <a:spLocks noGrp="1"/>
          </p:cNvSpPr>
          <p:nvPr>
            <p:ph type="title"/>
          </p:nvPr>
        </p:nvSpPr>
        <p:spPr>
          <a:xfrm>
            <a:off x="5267250" y="1818150"/>
            <a:ext cx="6143700" cy="1297800"/>
          </a:xfrm>
          <a:prstGeom prst="rect">
            <a:avLst/>
          </a:prstGeom>
        </p:spPr>
        <p:txBody>
          <a:bodyPr spcFirstLastPara="1" wrap="square" lIns="121900" tIns="121900" rIns="121900" bIns="121900" anchor="t" anchorCtr="0">
            <a:normAutofit/>
          </a:bodyPr>
          <a:lstStyle>
            <a:lvl1pPr lvl="0" rtl="0">
              <a:spcBef>
                <a:spcPts val="0"/>
              </a:spcBef>
              <a:spcAft>
                <a:spcPts val="0"/>
              </a:spcAft>
              <a:buClr>
                <a:schemeClr val="lt1"/>
              </a:buClr>
              <a:buSzPts val="4500"/>
              <a:buNone/>
              <a:defRPr sz="7500">
                <a:solidFill>
                  <a:schemeClr val="lt1"/>
                </a:solidFill>
              </a:defRPr>
            </a:lvl1pPr>
            <a:lvl2pPr lvl="1" algn="ctr" rtl="0">
              <a:spcBef>
                <a:spcPts val="0"/>
              </a:spcBef>
              <a:spcAft>
                <a:spcPts val="0"/>
              </a:spcAft>
              <a:buClr>
                <a:schemeClr val="lt1"/>
              </a:buClr>
              <a:buSzPts val="4500"/>
              <a:buNone/>
              <a:defRPr>
                <a:solidFill>
                  <a:schemeClr val="lt1"/>
                </a:solidFill>
              </a:defRPr>
            </a:lvl2pPr>
            <a:lvl3pPr lvl="2" algn="ctr" rtl="0">
              <a:spcBef>
                <a:spcPts val="0"/>
              </a:spcBef>
              <a:spcAft>
                <a:spcPts val="0"/>
              </a:spcAft>
              <a:buClr>
                <a:schemeClr val="lt1"/>
              </a:buClr>
              <a:buSzPts val="4500"/>
              <a:buNone/>
              <a:defRPr>
                <a:solidFill>
                  <a:schemeClr val="lt1"/>
                </a:solidFill>
              </a:defRPr>
            </a:lvl3pPr>
            <a:lvl4pPr lvl="3" algn="ctr" rtl="0">
              <a:spcBef>
                <a:spcPts val="0"/>
              </a:spcBef>
              <a:spcAft>
                <a:spcPts val="0"/>
              </a:spcAft>
              <a:buClr>
                <a:schemeClr val="lt1"/>
              </a:buClr>
              <a:buSzPts val="4500"/>
              <a:buNone/>
              <a:defRPr>
                <a:solidFill>
                  <a:schemeClr val="lt1"/>
                </a:solidFill>
              </a:defRPr>
            </a:lvl4pPr>
            <a:lvl5pPr lvl="4" algn="ctr" rtl="0">
              <a:spcBef>
                <a:spcPts val="0"/>
              </a:spcBef>
              <a:spcAft>
                <a:spcPts val="0"/>
              </a:spcAft>
              <a:buClr>
                <a:schemeClr val="lt1"/>
              </a:buClr>
              <a:buSzPts val="4500"/>
              <a:buNone/>
              <a:defRPr>
                <a:solidFill>
                  <a:schemeClr val="lt1"/>
                </a:solidFill>
              </a:defRPr>
            </a:lvl5pPr>
            <a:lvl6pPr lvl="5" algn="ctr" rtl="0">
              <a:spcBef>
                <a:spcPts val="0"/>
              </a:spcBef>
              <a:spcAft>
                <a:spcPts val="0"/>
              </a:spcAft>
              <a:buClr>
                <a:schemeClr val="lt1"/>
              </a:buClr>
              <a:buSzPts val="4500"/>
              <a:buNone/>
              <a:defRPr>
                <a:solidFill>
                  <a:schemeClr val="lt1"/>
                </a:solidFill>
              </a:defRPr>
            </a:lvl6pPr>
            <a:lvl7pPr lvl="6" algn="ctr" rtl="0">
              <a:spcBef>
                <a:spcPts val="0"/>
              </a:spcBef>
              <a:spcAft>
                <a:spcPts val="0"/>
              </a:spcAft>
              <a:buClr>
                <a:schemeClr val="lt1"/>
              </a:buClr>
              <a:buSzPts val="4500"/>
              <a:buNone/>
              <a:defRPr>
                <a:solidFill>
                  <a:schemeClr val="lt1"/>
                </a:solidFill>
              </a:defRPr>
            </a:lvl7pPr>
            <a:lvl8pPr lvl="7" algn="ctr" rtl="0">
              <a:spcBef>
                <a:spcPts val="0"/>
              </a:spcBef>
              <a:spcAft>
                <a:spcPts val="0"/>
              </a:spcAft>
              <a:buClr>
                <a:schemeClr val="lt1"/>
              </a:buClr>
              <a:buSzPts val="4500"/>
              <a:buNone/>
              <a:defRPr>
                <a:solidFill>
                  <a:schemeClr val="lt1"/>
                </a:solidFill>
              </a:defRPr>
            </a:lvl8pPr>
            <a:lvl9pPr lvl="8" algn="ctr" rtl="0">
              <a:spcBef>
                <a:spcPts val="0"/>
              </a:spcBef>
              <a:spcAft>
                <a:spcPts val="0"/>
              </a:spcAft>
              <a:buClr>
                <a:schemeClr val="lt1"/>
              </a:buClr>
              <a:buSzPts val="4500"/>
              <a:buNone/>
              <a:defRPr>
                <a:solidFill>
                  <a:schemeClr val="lt1"/>
                </a:solidFill>
              </a:defRPr>
            </a:lvl9pPr>
          </a:lstStyle>
          <a:p>
            <a:endParaRPr/>
          </a:p>
        </p:txBody>
      </p:sp>
      <p:sp>
        <p:nvSpPr>
          <p:cNvPr id="168" name="Google Shape;168;p6"/>
          <p:cNvSpPr txBox="1">
            <a:spLocks noGrp="1"/>
          </p:cNvSpPr>
          <p:nvPr>
            <p:ph type="subTitle" idx="1"/>
          </p:nvPr>
        </p:nvSpPr>
        <p:spPr>
          <a:xfrm>
            <a:off x="5267248" y="3228122"/>
            <a:ext cx="6143700" cy="530700"/>
          </a:xfrm>
          <a:prstGeom prst="rect">
            <a:avLst/>
          </a:prstGeom>
        </p:spPr>
        <p:txBody>
          <a:bodyPr spcFirstLastPara="1" wrap="square" lIns="121900" tIns="121900" rIns="121900" bIns="121900" anchor="t" anchorCtr="0">
            <a:normAutofit/>
          </a:bodyPr>
          <a:lstStyle>
            <a:lvl1pPr lvl="0" rtl="0">
              <a:lnSpc>
                <a:spcPct val="60000"/>
              </a:lnSpc>
              <a:spcBef>
                <a:spcPts val="0"/>
              </a:spcBef>
              <a:spcAft>
                <a:spcPts val="0"/>
              </a:spcAft>
              <a:buClr>
                <a:schemeClr val="accent4"/>
              </a:buClr>
              <a:buSzPts val="2800"/>
              <a:buNone/>
              <a:defRPr sz="3000" b="1">
                <a:solidFill>
                  <a:schemeClr val="accent4"/>
                </a:solidFill>
                <a:latin typeface="Poppins"/>
                <a:ea typeface="Poppins"/>
                <a:cs typeface="Poppins"/>
                <a:sym typeface="Poppins"/>
              </a:defRPr>
            </a:lvl1pPr>
            <a:lvl2pPr lvl="1" algn="ctr" rtl="0">
              <a:lnSpc>
                <a:spcPct val="100000"/>
              </a:lnSpc>
              <a:spcBef>
                <a:spcPts val="0"/>
              </a:spcBef>
              <a:spcAft>
                <a:spcPts val="0"/>
              </a:spcAft>
              <a:buClr>
                <a:schemeClr val="accent4"/>
              </a:buClr>
              <a:buSzPts val="2800"/>
              <a:buNone/>
              <a:defRPr sz="2800">
                <a:solidFill>
                  <a:schemeClr val="accent4"/>
                </a:solidFill>
              </a:defRPr>
            </a:lvl2pPr>
            <a:lvl3pPr lvl="2" algn="ctr" rtl="0">
              <a:lnSpc>
                <a:spcPct val="100000"/>
              </a:lnSpc>
              <a:spcBef>
                <a:spcPts val="0"/>
              </a:spcBef>
              <a:spcAft>
                <a:spcPts val="0"/>
              </a:spcAft>
              <a:buClr>
                <a:schemeClr val="accent4"/>
              </a:buClr>
              <a:buSzPts val="2800"/>
              <a:buNone/>
              <a:defRPr sz="2800">
                <a:solidFill>
                  <a:schemeClr val="accent4"/>
                </a:solidFill>
              </a:defRPr>
            </a:lvl3pPr>
            <a:lvl4pPr lvl="3" algn="ctr" rtl="0">
              <a:lnSpc>
                <a:spcPct val="100000"/>
              </a:lnSpc>
              <a:spcBef>
                <a:spcPts val="0"/>
              </a:spcBef>
              <a:spcAft>
                <a:spcPts val="0"/>
              </a:spcAft>
              <a:buClr>
                <a:schemeClr val="accent4"/>
              </a:buClr>
              <a:buSzPts val="2800"/>
              <a:buNone/>
              <a:defRPr sz="2800">
                <a:solidFill>
                  <a:schemeClr val="accent4"/>
                </a:solidFill>
              </a:defRPr>
            </a:lvl4pPr>
            <a:lvl5pPr lvl="4" algn="ctr" rtl="0">
              <a:lnSpc>
                <a:spcPct val="100000"/>
              </a:lnSpc>
              <a:spcBef>
                <a:spcPts val="0"/>
              </a:spcBef>
              <a:spcAft>
                <a:spcPts val="0"/>
              </a:spcAft>
              <a:buClr>
                <a:schemeClr val="accent4"/>
              </a:buClr>
              <a:buSzPts val="2800"/>
              <a:buNone/>
              <a:defRPr sz="2800">
                <a:solidFill>
                  <a:schemeClr val="accent4"/>
                </a:solidFill>
              </a:defRPr>
            </a:lvl5pPr>
            <a:lvl6pPr lvl="5" algn="ctr" rtl="0">
              <a:lnSpc>
                <a:spcPct val="100000"/>
              </a:lnSpc>
              <a:spcBef>
                <a:spcPts val="0"/>
              </a:spcBef>
              <a:spcAft>
                <a:spcPts val="0"/>
              </a:spcAft>
              <a:buClr>
                <a:schemeClr val="accent4"/>
              </a:buClr>
              <a:buSzPts val="2800"/>
              <a:buNone/>
              <a:defRPr sz="2800">
                <a:solidFill>
                  <a:schemeClr val="accent4"/>
                </a:solidFill>
              </a:defRPr>
            </a:lvl6pPr>
            <a:lvl7pPr lvl="6" algn="ctr" rtl="0">
              <a:lnSpc>
                <a:spcPct val="100000"/>
              </a:lnSpc>
              <a:spcBef>
                <a:spcPts val="0"/>
              </a:spcBef>
              <a:spcAft>
                <a:spcPts val="0"/>
              </a:spcAft>
              <a:buClr>
                <a:schemeClr val="accent4"/>
              </a:buClr>
              <a:buSzPts val="2800"/>
              <a:buNone/>
              <a:defRPr sz="2800">
                <a:solidFill>
                  <a:schemeClr val="accent4"/>
                </a:solidFill>
              </a:defRPr>
            </a:lvl7pPr>
            <a:lvl8pPr lvl="7" algn="ctr" rtl="0">
              <a:lnSpc>
                <a:spcPct val="100000"/>
              </a:lnSpc>
              <a:spcBef>
                <a:spcPts val="0"/>
              </a:spcBef>
              <a:spcAft>
                <a:spcPts val="0"/>
              </a:spcAft>
              <a:buClr>
                <a:schemeClr val="accent4"/>
              </a:buClr>
              <a:buSzPts val="2800"/>
              <a:buNone/>
              <a:defRPr sz="2800">
                <a:solidFill>
                  <a:schemeClr val="accent4"/>
                </a:solidFill>
              </a:defRPr>
            </a:lvl8pPr>
            <a:lvl9pPr lvl="8" algn="ctr" rtl="0">
              <a:lnSpc>
                <a:spcPct val="100000"/>
              </a:lnSpc>
              <a:spcBef>
                <a:spcPts val="0"/>
              </a:spcBef>
              <a:spcAft>
                <a:spcPts val="0"/>
              </a:spcAft>
              <a:buClr>
                <a:schemeClr val="accent4"/>
              </a:buClr>
              <a:buSzPts val="2800"/>
              <a:buNone/>
              <a:defRPr sz="2800">
                <a:solidFill>
                  <a:schemeClr val="accent4"/>
                </a:solidFill>
              </a:defRPr>
            </a:lvl9pPr>
          </a:lstStyle>
          <a:p>
            <a:endParaRPr/>
          </a:p>
        </p:txBody>
      </p:sp>
      <p:sp>
        <p:nvSpPr>
          <p:cNvPr id="169" name="Google Shape;169;p6"/>
          <p:cNvSpPr txBox="1">
            <a:spLocks noGrp="1"/>
          </p:cNvSpPr>
          <p:nvPr>
            <p:ph type="body" idx="2"/>
          </p:nvPr>
        </p:nvSpPr>
        <p:spPr>
          <a:xfrm>
            <a:off x="5267260" y="3742051"/>
            <a:ext cx="6143700" cy="1297800"/>
          </a:xfrm>
          <a:prstGeom prst="rect">
            <a:avLst/>
          </a:prstGeom>
        </p:spPr>
        <p:txBody>
          <a:bodyPr spcFirstLastPara="1" wrap="square" lIns="121900" tIns="121900" rIns="121900" bIns="121900" anchor="t" anchorCtr="0">
            <a:normAutofit/>
          </a:bodyPr>
          <a:lstStyle>
            <a:lvl1pPr marL="457200" lvl="0" indent="-368300" rtl="0">
              <a:lnSpc>
                <a:spcPct val="100000"/>
              </a:lnSpc>
              <a:spcBef>
                <a:spcPts val="0"/>
              </a:spcBef>
              <a:spcAft>
                <a:spcPts val="0"/>
              </a:spcAft>
              <a:buClr>
                <a:schemeClr val="lt1"/>
              </a:buClr>
              <a:buSzPts val="2200"/>
              <a:buChar char="●"/>
              <a:defRPr>
                <a:solidFill>
                  <a:schemeClr val="lt1"/>
                </a:solidFill>
              </a:defRPr>
            </a:lvl1pPr>
            <a:lvl2pPr marL="914400" lvl="1" indent="-368300" rtl="0">
              <a:spcBef>
                <a:spcPts val="0"/>
              </a:spcBef>
              <a:spcAft>
                <a:spcPts val="0"/>
              </a:spcAft>
              <a:buClr>
                <a:schemeClr val="lt1"/>
              </a:buClr>
              <a:buSzPts val="2200"/>
              <a:buChar char="○"/>
              <a:defRPr>
                <a:solidFill>
                  <a:schemeClr val="lt1"/>
                </a:solidFill>
              </a:defRPr>
            </a:lvl2pPr>
            <a:lvl3pPr marL="1371600" lvl="2" indent="-368300" rtl="0">
              <a:spcBef>
                <a:spcPts val="0"/>
              </a:spcBef>
              <a:spcAft>
                <a:spcPts val="0"/>
              </a:spcAft>
              <a:buClr>
                <a:schemeClr val="lt1"/>
              </a:buClr>
              <a:buSzPts val="2200"/>
              <a:buChar char="■"/>
              <a:defRPr>
                <a:solidFill>
                  <a:schemeClr val="lt1"/>
                </a:solidFill>
              </a:defRPr>
            </a:lvl3pPr>
            <a:lvl4pPr marL="1828800" lvl="3" indent="-368300" rtl="0">
              <a:spcBef>
                <a:spcPts val="0"/>
              </a:spcBef>
              <a:spcAft>
                <a:spcPts val="0"/>
              </a:spcAft>
              <a:buClr>
                <a:schemeClr val="lt1"/>
              </a:buClr>
              <a:buSzPts val="2200"/>
              <a:buChar char="●"/>
              <a:defRPr>
                <a:solidFill>
                  <a:schemeClr val="lt1"/>
                </a:solidFill>
              </a:defRPr>
            </a:lvl4pPr>
            <a:lvl5pPr marL="2286000" lvl="4" indent="-368300" rtl="0">
              <a:spcBef>
                <a:spcPts val="0"/>
              </a:spcBef>
              <a:spcAft>
                <a:spcPts val="0"/>
              </a:spcAft>
              <a:buClr>
                <a:schemeClr val="lt1"/>
              </a:buClr>
              <a:buSzPts val="2200"/>
              <a:buChar char="○"/>
              <a:defRPr>
                <a:solidFill>
                  <a:schemeClr val="lt1"/>
                </a:solidFill>
              </a:defRPr>
            </a:lvl5pPr>
            <a:lvl6pPr marL="2743200" lvl="5" indent="-368300" rtl="0">
              <a:spcBef>
                <a:spcPts val="0"/>
              </a:spcBef>
              <a:spcAft>
                <a:spcPts val="0"/>
              </a:spcAft>
              <a:buClr>
                <a:schemeClr val="lt1"/>
              </a:buClr>
              <a:buSzPts val="2200"/>
              <a:buChar char="■"/>
              <a:defRPr>
                <a:solidFill>
                  <a:schemeClr val="lt1"/>
                </a:solidFill>
              </a:defRPr>
            </a:lvl6pPr>
            <a:lvl7pPr marL="3200400" lvl="6" indent="-368300" rtl="0">
              <a:spcBef>
                <a:spcPts val="0"/>
              </a:spcBef>
              <a:spcAft>
                <a:spcPts val="0"/>
              </a:spcAft>
              <a:buClr>
                <a:schemeClr val="lt1"/>
              </a:buClr>
              <a:buSzPts val="2200"/>
              <a:buChar char="●"/>
              <a:defRPr>
                <a:solidFill>
                  <a:schemeClr val="lt1"/>
                </a:solidFill>
              </a:defRPr>
            </a:lvl7pPr>
            <a:lvl8pPr marL="3657600" lvl="7" indent="-368300" rtl="0">
              <a:spcBef>
                <a:spcPts val="0"/>
              </a:spcBef>
              <a:spcAft>
                <a:spcPts val="0"/>
              </a:spcAft>
              <a:buClr>
                <a:schemeClr val="lt1"/>
              </a:buClr>
              <a:buSzPts val="2200"/>
              <a:buChar char="○"/>
              <a:defRPr>
                <a:solidFill>
                  <a:schemeClr val="lt1"/>
                </a:solidFill>
              </a:defRPr>
            </a:lvl8pPr>
            <a:lvl9pPr marL="4114800" lvl="8" indent="-368300" rtl="0">
              <a:spcBef>
                <a:spcPts val="0"/>
              </a:spcBef>
              <a:spcAft>
                <a:spcPts val="0"/>
              </a:spcAft>
              <a:buClr>
                <a:schemeClr val="lt1"/>
              </a:buClr>
              <a:buSzPts val="2200"/>
              <a:buChar char="■"/>
              <a:defRPr>
                <a:solidFill>
                  <a:schemeClr val="lt1"/>
                </a:solidFill>
              </a:defRPr>
            </a:lvl9pPr>
          </a:lstStyle>
          <a:p>
            <a:endParaRPr/>
          </a:p>
        </p:txBody>
      </p:sp>
      <p:grpSp>
        <p:nvGrpSpPr>
          <p:cNvPr id="170" name="Google Shape;170;p6"/>
          <p:cNvGrpSpPr/>
          <p:nvPr/>
        </p:nvGrpSpPr>
        <p:grpSpPr>
          <a:xfrm flipH="1">
            <a:off x="1367519" y="1780818"/>
            <a:ext cx="2597891" cy="2597879"/>
            <a:chOff x="4616075" y="1332525"/>
            <a:chExt cx="1915566" cy="1881022"/>
          </a:xfrm>
        </p:grpSpPr>
        <p:sp>
          <p:nvSpPr>
            <p:cNvPr id="171" name="Google Shape;171;p6"/>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2" name="Google Shape;172;p6"/>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3" name="Google Shape;173;p6"/>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4" name="Google Shape;174;p6"/>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5" name="Google Shape;175;p6"/>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 name="Google Shape;176;p6"/>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 name="Google Shape;177;p6"/>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8" name="Google Shape;178;p6"/>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9" name="Google Shape;179;p6"/>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0" name="Google Shape;180;p6"/>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 name="Google Shape;181;p6"/>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 name="Google Shape;182;p6"/>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3" name="Google Shape;183;p6"/>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4" name="Google Shape;184;p6"/>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85" name="Google Shape;185;p6"/>
          <p:cNvGrpSpPr/>
          <p:nvPr/>
        </p:nvGrpSpPr>
        <p:grpSpPr>
          <a:xfrm flipH="1">
            <a:off x="3287382" y="1305991"/>
            <a:ext cx="891613" cy="650098"/>
            <a:chOff x="4468725" y="937901"/>
            <a:chExt cx="656322" cy="478541"/>
          </a:xfrm>
        </p:grpSpPr>
        <p:sp>
          <p:nvSpPr>
            <p:cNvPr id="186" name="Google Shape;186;p6"/>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7" name="Google Shape;187;p6"/>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8" name="Google Shape;188;p6"/>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89" name="Google Shape;189;p6"/>
          <p:cNvGrpSpPr/>
          <p:nvPr/>
        </p:nvGrpSpPr>
        <p:grpSpPr>
          <a:xfrm flipH="1">
            <a:off x="492602" y="3433043"/>
            <a:ext cx="712775" cy="873752"/>
            <a:chOff x="6197557" y="3002680"/>
            <a:chExt cx="524678" cy="643174"/>
          </a:xfrm>
        </p:grpSpPr>
        <p:sp>
          <p:nvSpPr>
            <p:cNvPr id="190" name="Google Shape;190;p6"/>
            <p:cNvSpPr/>
            <p:nvPr/>
          </p:nvSpPr>
          <p:spPr>
            <a:xfrm>
              <a:off x="6248807" y="3002680"/>
              <a:ext cx="473428" cy="502222"/>
            </a:xfrm>
            <a:custGeom>
              <a:avLst/>
              <a:gdLst/>
              <a:ahLst/>
              <a:cxnLst/>
              <a:rect l="l" t="t" r="r" b="b"/>
              <a:pathLst>
                <a:path w="473428" h="502222" extrusionOk="0">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1" name="Google Shape;191;p6"/>
            <p:cNvSpPr/>
            <p:nvPr/>
          </p:nvSpPr>
          <p:spPr>
            <a:xfrm>
              <a:off x="6197557" y="3002680"/>
              <a:ext cx="156338" cy="531243"/>
            </a:xfrm>
            <a:custGeom>
              <a:avLst/>
              <a:gdLst/>
              <a:ahLst/>
              <a:cxnLst/>
              <a:rect l="l" t="t" r="r" b="b"/>
              <a:pathLst>
                <a:path w="156338" h="531243" extrusionOk="0">
                  <a:moveTo>
                    <a:pt x="0" y="230658"/>
                  </a:moveTo>
                  <a:lnTo>
                    <a:pt x="51249" y="0"/>
                  </a:lnTo>
                  <a:lnTo>
                    <a:pt x="156339" y="324348"/>
                  </a:lnTo>
                  <a:lnTo>
                    <a:pt x="133467" y="531244"/>
                  </a:lnTo>
                  <a:lnTo>
                    <a:pt x="0" y="23065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2" name="Google Shape;192;p6"/>
            <p:cNvSpPr/>
            <p:nvPr/>
          </p:nvSpPr>
          <p:spPr>
            <a:xfrm>
              <a:off x="6312322" y="3195379"/>
              <a:ext cx="409913" cy="450475"/>
            </a:xfrm>
            <a:custGeom>
              <a:avLst/>
              <a:gdLst/>
              <a:ahLst/>
              <a:cxnLst/>
              <a:rect l="l" t="t" r="r" b="b"/>
              <a:pathLst>
                <a:path w="409913" h="450475" extrusionOk="0">
                  <a:moveTo>
                    <a:pt x="18702" y="338545"/>
                  </a:moveTo>
                  <a:lnTo>
                    <a:pt x="0" y="0"/>
                  </a:lnTo>
                  <a:lnTo>
                    <a:pt x="409913" y="261505"/>
                  </a:lnTo>
                  <a:lnTo>
                    <a:pt x="215968" y="450475"/>
                  </a:lnTo>
                  <a:lnTo>
                    <a:pt x="18702" y="3385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93" name="Google Shape;193;p6"/>
          <p:cNvSpPr/>
          <p:nvPr/>
        </p:nvSpPr>
        <p:spPr>
          <a:xfrm flipH="1">
            <a:off x="10124948" y="-949152"/>
            <a:ext cx="2905255" cy="2905253"/>
          </a:xfrm>
          <a:custGeom>
            <a:avLst/>
            <a:gdLst/>
            <a:ahLst/>
            <a:cxnLst/>
            <a:rect l="l" t="t" r="r" b="b"/>
            <a:pathLst>
              <a:path w="2192645" h="2192644" extrusionOk="0">
                <a:moveTo>
                  <a:pt x="0" y="1096323"/>
                </a:moveTo>
                <a:cubicBezTo>
                  <a:pt x="0" y="490841"/>
                  <a:pt x="490840" y="0"/>
                  <a:pt x="1096324" y="0"/>
                </a:cubicBezTo>
                <a:cubicBezTo>
                  <a:pt x="1701806" y="0"/>
                  <a:pt x="2192646" y="490841"/>
                  <a:pt x="2192646" y="1096323"/>
                </a:cubicBezTo>
                <a:cubicBezTo>
                  <a:pt x="2192646" y="1701805"/>
                  <a:pt x="1701806" y="2192645"/>
                  <a:pt x="1096324" y="2192645"/>
                </a:cubicBezTo>
                <a:cubicBezTo>
                  <a:pt x="490840" y="2192645"/>
                  <a:pt x="0" y="1701805"/>
                  <a:pt x="0" y="1096323"/>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94" name="Google Shape;194;p6"/>
          <p:cNvGrpSpPr/>
          <p:nvPr/>
        </p:nvGrpSpPr>
        <p:grpSpPr>
          <a:xfrm flipH="1">
            <a:off x="1526787" y="2016975"/>
            <a:ext cx="2283267" cy="2289816"/>
            <a:chOff x="4593397" y="1441597"/>
            <a:chExt cx="1680726" cy="1685547"/>
          </a:xfrm>
        </p:grpSpPr>
        <p:sp>
          <p:nvSpPr>
            <p:cNvPr id="195" name="Google Shape;195;p6"/>
            <p:cNvSpPr/>
            <p:nvPr/>
          </p:nvSpPr>
          <p:spPr>
            <a:xfrm>
              <a:off x="4636901" y="1545112"/>
              <a:ext cx="1637222"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6" name="Google Shape;196;p6"/>
            <p:cNvSpPr/>
            <p:nvPr/>
          </p:nvSpPr>
          <p:spPr>
            <a:xfrm>
              <a:off x="4593397" y="1441597"/>
              <a:ext cx="1442681" cy="1464465"/>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7" name="Google Shape;197;p6"/>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98" name="Google Shape;198;p6"/>
          <p:cNvGrpSpPr/>
          <p:nvPr/>
        </p:nvGrpSpPr>
        <p:grpSpPr>
          <a:xfrm flipH="1">
            <a:off x="2510395" y="4845101"/>
            <a:ext cx="1668612" cy="1391255"/>
            <a:chOff x="3790450" y="2922745"/>
            <a:chExt cx="1228275" cy="1024111"/>
          </a:xfrm>
        </p:grpSpPr>
        <p:sp>
          <p:nvSpPr>
            <p:cNvPr id="199" name="Google Shape;199;p6"/>
            <p:cNvSpPr/>
            <p:nvPr/>
          </p:nvSpPr>
          <p:spPr>
            <a:xfrm>
              <a:off x="3790450" y="2942602"/>
              <a:ext cx="1220561" cy="1004254"/>
            </a:xfrm>
            <a:custGeom>
              <a:avLst/>
              <a:gdLst/>
              <a:ahLst/>
              <a:cxnLst/>
              <a:rect l="l" t="t" r="r" b="b"/>
              <a:pathLst>
                <a:path w="1220561" h="1004254" extrusionOk="0">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0" name="Google Shape;200;p6"/>
            <p:cNvSpPr/>
            <p:nvPr/>
          </p:nvSpPr>
          <p:spPr>
            <a:xfrm>
              <a:off x="3985489" y="2922745"/>
              <a:ext cx="1033236" cy="743083"/>
            </a:xfrm>
            <a:custGeom>
              <a:avLst/>
              <a:gdLst/>
              <a:ahLst/>
              <a:cxnLst/>
              <a:rect l="l" t="t" r="r" b="b"/>
              <a:pathLst>
                <a:path w="1033236" h="743083" extrusionOk="0">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1" name="Google Shape;201;p6"/>
            <p:cNvSpPr/>
            <p:nvPr/>
          </p:nvSpPr>
          <p:spPr>
            <a:xfrm>
              <a:off x="4272537" y="3126827"/>
              <a:ext cx="459128" cy="334918"/>
            </a:xfrm>
            <a:custGeom>
              <a:avLst/>
              <a:gdLst/>
              <a:ahLst/>
              <a:cxnLst/>
              <a:rect l="l" t="t" r="r" b="b"/>
              <a:pathLst>
                <a:path w="459128" h="334918" extrusionOk="0">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02" name="Google Shape;202;p6"/>
          <p:cNvGrpSpPr/>
          <p:nvPr/>
        </p:nvGrpSpPr>
        <p:grpSpPr>
          <a:xfrm flipH="1">
            <a:off x="34725" y="251265"/>
            <a:ext cx="1847185" cy="1054735"/>
            <a:chOff x="6220591" y="624724"/>
            <a:chExt cx="1359724" cy="776397"/>
          </a:xfrm>
        </p:grpSpPr>
        <p:sp>
          <p:nvSpPr>
            <p:cNvPr id="203" name="Google Shape;203;p6"/>
            <p:cNvSpPr/>
            <p:nvPr/>
          </p:nvSpPr>
          <p:spPr>
            <a:xfrm>
              <a:off x="6220591" y="624724"/>
              <a:ext cx="1359724" cy="686349"/>
            </a:xfrm>
            <a:custGeom>
              <a:avLst/>
              <a:gdLst/>
              <a:ahLst/>
              <a:cxnLst/>
              <a:rect l="l" t="t" r="r" b="b"/>
              <a:pathLst>
                <a:path w="1359724" h="686349" extrusionOk="0">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4" name="Google Shape;204;p6"/>
            <p:cNvSpPr/>
            <p:nvPr/>
          </p:nvSpPr>
          <p:spPr>
            <a:xfrm>
              <a:off x="6284859" y="984273"/>
              <a:ext cx="1295270" cy="416848"/>
            </a:xfrm>
            <a:custGeom>
              <a:avLst/>
              <a:gdLst/>
              <a:ahLst/>
              <a:cxnLst/>
              <a:rect l="l" t="t" r="r" b="b"/>
              <a:pathLst>
                <a:path w="1295270" h="416848" extrusionOk="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 name="Google Shape;205;p6"/>
            <p:cNvSpPr/>
            <p:nvPr/>
          </p:nvSpPr>
          <p:spPr>
            <a:xfrm>
              <a:off x="6642623" y="1101719"/>
              <a:ext cx="579706" cy="181954"/>
            </a:xfrm>
            <a:custGeom>
              <a:avLst/>
              <a:gdLst/>
              <a:ahLst/>
              <a:cxnLst/>
              <a:rect l="l" t="t" r="r" b="b"/>
              <a:pathLst>
                <a:path w="579706" h="181954" extrusionOk="0">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06" name="Google Shape;206;p6"/>
          <p:cNvSpPr/>
          <p:nvPr/>
        </p:nvSpPr>
        <p:spPr>
          <a:xfrm flipH="1">
            <a:off x="4383378" y="2547555"/>
            <a:ext cx="359399" cy="359389"/>
          </a:xfrm>
          <a:custGeom>
            <a:avLst/>
            <a:gdLst/>
            <a:ahLst/>
            <a:cxnLst/>
            <a:rect l="l" t="t" r="r" b="b"/>
            <a:pathLst>
              <a:path w="264751" h="264743" extrusionOk="0">
                <a:moveTo>
                  <a:pt x="0" y="132163"/>
                </a:moveTo>
                <a:lnTo>
                  <a:pt x="132580" y="0"/>
                </a:lnTo>
                <a:lnTo>
                  <a:pt x="264752" y="132580"/>
                </a:lnTo>
                <a:lnTo>
                  <a:pt x="132176" y="264743"/>
                </a:lnTo>
                <a:lnTo>
                  <a:pt x="0" y="132163"/>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7" name="Google Shape;207;p6"/>
          <p:cNvSpPr/>
          <p:nvPr/>
        </p:nvSpPr>
        <p:spPr>
          <a:xfrm flipH="1">
            <a:off x="11091434" y="859395"/>
            <a:ext cx="417626" cy="417632"/>
          </a:xfrm>
          <a:custGeom>
            <a:avLst/>
            <a:gdLst/>
            <a:ahLst/>
            <a:cxnLst/>
            <a:rect l="l" t="t" r="r" b="b"/>
            <a:pathLst>
              <a:path w="264739" h="264743" extrusionOk="0">
                <a:moveTo>
                  <a:pt x="0" y="132163"/>
                </a:moveTo>
                <a:lnTo>
                  <a:pt x="132580" y="0"/>
                </a:lnTo>
                <a:lnTo>
                  <a:pt x="264739" y="132580"/>
                </a:lnTo>
                <a:lnTo>
                  <a:pt x="132163" y="264743"/>
                </a:lnTo>
                <a:lnTo>
                  <a:pt x="0" y="132163"/>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 name="Google Shape;208;p6"/>
          <p:cNvSpPr/>
          <p:nvPr/>
        </p:nvSpPr>
        <p:spPr>
          <a:xfrm flipH="1">
            <a:off x="1589996" y="335161"/>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09" name="Google Shape;209;p6"/>
          <p:cNvGrpSpPr/>
          <p:nvPr/>
        </p:nvGrpSpPr>
        <p:grpSpPr>
          <a:xfrm rot="-3039638" flipH="1">
            <a:off x="544803" y="5077234"/>
            <a:ext cx="1382219" cy="789242"/>
            <a:chOff x="6220591" y="624724"/>
            <a:chExt cx="1359724" cy="776397"/>
          </a:xfrm>
        </p:grpSpPr>
        <p:sp>
          <p:nvSpPr>
            <p:cNvPr id="210" name="Google Shape;210;p6"/>
            <p:cNvSpPr/>
            <p:nvPr/>
          </p:nvSpPr>
          <p:spPr>
            <a:xfrm>
              <a:off x="6220591" y="624724"/>
              <a:ext cx="1359724" cy="686349"/>
            </a:xfrm>
            <a:custGeom>
              <a:avLst/>
              <a:gdLst/>
              <a:ahLst/>
              <a:cxnLst/>
              <a:rect l="l" t="t" r="r" b="b"/>
              <a:pathLst>
                <a:path w="1359724" h="686349" extrusionOk="0">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1" name="Google Shape;211;p6"/>
            <p:cNvSpPr/>
            <p:nvPr/>
          </p:nvSpPr>
          <p:spPr>
            <a:xfrm>
              <a:off x="6284859" y="984273"/>
              <a:ext cx="1295270" cy="416848"/>
            </a:xfrm>
            <a:custGeom>
              <a:avLst/>
              <a:gdLst/>
              <a:ahLst/>
              <a:cxnLst/>
              <a:rect l="l" t="t" r="r" b="b"/>
              <a:pathLst>
                <a:path w="1295270" h="416848" extrusionOk="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2" name="Google Shape;212;p6"/>
            <p:cNvSpPr/>
            <p:nvPr/>
          </p:nvSpPr>
          <p:spPr>
            <a:xfrm>
              <a:off x="6642623" y="1101719"/>
              <a:ext cx="579706" cy="181954"/>
            </a:xfrm>
            <a:custGeom>
              <a:avLst/>
              <a:gdLst/>
              <a:ahLst/>
              <a:cxnLst/>
              <a:rect l="l" t="t" r="r" b="b"/>
              <a:pathLst>
                <a:path w="579706" h="181954" extrusionOk="0">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13" name="Google Shape;213;p6"/>
          <p:cNvSpPr/>
          <p:nvPr/>
        </p:nvSpPr>
        <p:spPr>
          <a:xfrm flipH="1">
            <a:off x="1592071" y="5808861"/>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4" name="Google Shape;214;p6"/>
          <p:cNvSpPr/>
          <p:nvPr/>
        </p:nvSpPr>
        <p:spPr>
          <a:xfrm flipH="1">
            <a:off x="494528" y="6236355"/>
            <a:ext cx="359399" cy="359389"/>
          </a:xfrm>
          <a:custGeom>
            <a:avLst/>
            <a:gdLst/>
            <a:ahLst/>
            <a:cxnLst/>
            <a:rect l="l" t="t" r="r" b="b"/>
            <a:pathLst>
              <a:path w="264751" h="264743" extrusionOk="0">
                <a:moveTo>
                  <a:pt x="0" y="132163"/>
                </a:moveTo>
                <a:lnTo>
                  <a:pt x="132580" y="0"/>
                </a:lnTo>
                <a:lnTo>
                  <a:pt x="264752" y="132580"/>
                </a:lnTo>
                <a:lnTo>
                  <a:pt x="132176" y="264743"/>
                </a:lnTo>
                <a:lnTo>
                  <a:pt x="0" y="132163"/>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our boxes">
  <p:cSld name="CUSTOM_1">
    <p:spTree>
      <p:nvGrpSpPr>
        <p:cNvPr id="1" name="Shape 215"/>
        <p:cNvGrpSpPr/>
        <p:nvPr/>
      </p:nvGrpSpPr>
      <p:grpSpPr>
        <a:xfrm>
          <a:off x="0" y="0"/>
          <a:ext cx="0" cy="0"/>
          <a:chOff x="0" y="0"/>
          <a:chExt cx="0" cy="0"/>
        </a:xfrm>
      </p:grpSpPr>
      <p:sp>
        <p:nvSpPr>
          <p:cNvPr id="216" name="Google Shape;216;p7"/>
          <p:cNvSpPr txBox="1">
            <a:spLocks noGrp="1"/>
          </p:cNvSpPr>
          <p:nvPr>
            <p:ph type="title"/>
          </p:nvPr>
        </p:nvSpPr>
        <p:spPr>
          <a:xfrm>
            <a:off x="444675" y="577600"/>
            <a:ext cx="8221500" cy="9558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endParaRPr/>
          </a:p>
        </p:txBody>
      </p:sp>
      <p:sp>
        <p:nvSpPr>
          <p:cNvPr id="217" name="Google Shape;217;p7"/>
          <p:cNvSpPr txBox="1">
            <a:spLocks noGrp="1"/>
          </p:cNvSpPr>
          <p:nvPr>
            <p:ph type="subTitle" idx="1"/>
          </p:nvPr>
        </p:nvSpPr>
        <p:spPr>
          <a:xfrm>
            <a:off x="1063797" y="1953000"/>
            <a:ext cx="3497400" cy="7170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200"/>
              <a:buNone/>
              <a:defRPr b="1">
                <a:solidFill>
                  <a:schemeClr val="accent3"/>
                </a:solidFill>
                <a:latin typeface="Poppins"/>
                <a:ea typeface="Poppins"/>
                <a:cs typeface="Poppins"/>
                <a:sym typeface="Poppins"/>
              </a:defRPr>
            </a:lvl1pPr>
            <a:lvl2pPr lvl="1" algn="ctr" rtl="0">
              <a:lnSpc>
                <a:spcPct val="100000"/>
              </a:lnSpc>
              <a:spcBef>
                <a:spcPts val="0"/>
              </a:spcBef>
              <a:spcAft>
                <a:spcPts val="0"/>
              </a:spcAft>
              <a:buSzPts val="2200"/>
              <a:buNone/>
              <a:defRPr/>
            </a:lvl2pPr>
            <a:lvl3pPr lvl="2" algn="ctr" rtl="0">
              <a:lnSpc>
                <a:spcPct val="100000"/>
              </a:lnSpc>
              <a:spcBef>
                <a:spcPts val="0"/>
              </a:spcBef>
              <a:spcAft>
                <a:spcPts val="0"/>
              </a:spcAft>
              <a:buSzPts val="2200"/>
              <a:buNone/>
              <a:defRPr/>
            </a:lvl3pPr>
            <a:lvl4pPr lvl="3" algn="ctr" rtl="0">
              <a:lnSpc>
                <a:spcPct val="100000"/>
              </a:lnSpc>
              <a:spcBef>
                <a:spcPts val="0"/>
              </a:spcBef>
              <a:spcAft>
                <a:spcPts val="0"/>
              </a:spcAft>
              <a:buSzPts val="2200"/>
              <a:buNone/>
              <a:defRPr/>
            </a:lvl4pPr>
            <a:lvl5pPr lvl="4" algn="ctr" rtl="0">
              <a:lnSpc>
                <a:spcPct val="100000"/>
              </a:lnSpc>
              <a:spcBef>
                <a:spcPts val="0"/>
              </a:spcBef>
              <a:spcAft>
                <a:spcPts val="0"/>
              </a:spcAft>
              <a:buSzPts val="2200"/>
              <a:buNone/>
              <a:defRPr/>
            </a:lvl5pPr>
            <a:lvl6pPr lvl="5" algn="ctr" rtl="0">
              <a:lnSpc>
                <a:spcPct val="100000"/>
              </a:lnSpc>
              <a:spcBef>
                <a:spcPts val="0"/>
              </a:spcBef>
              <a:spcAft>
                <a:spcPts val="0"/>
              </a:spcAft>
              <a:buSzPts val="2200"/>
              <a:buNone/>
              <a:defRPr/>
            </a:lvl6pPr>
            <a:lvl7pPr lvl="6" algn="ctr" rtl="0">
              <a:lnSpc>
                <a:spcPct val="100000"/>
              </a:lnSpc>
              <a:spcBef>
                <a:spcPts val="0"/>
              </a:spcBef>
              <a:spcAft>
                <a:spcPts val="0"/>
              </a:spcAft>
              <a:buSzPts val="2200"/>
              <a:buNone/>
              <a:defRPr/>
            </a:lvl7pPr>
            <a:lvl8pPr lvl="7" algn="ctr" rtl="0">
              <a:lnSpc>
                <a:spcPct val="100000"/>
              </a:lnSpc>
              <a:spcBef>
                <a:spcPts val="0"/>
              </a:spcBef>
              <a:spcAft>
                <a:spcPts val="0"/>
              </a:spcAft>
              <a:buSzPts val="2200"/>
              <a:buNone/>
              <a:defRPr/>
            </a:lvl8pPr>
            <a:lvl9pPr lvl="8" algn="ctr" rtl="0">
              <a:lnSpc>
                <a:spcPct val="100000"/>
              </a:lnSpc>
              <a:spcBef>
                <a:spcPts val="0"/>
              </a:spcBef>
              <a:spcAft>
                <a:spcPts val="0"/>
              </a:spcAft>
              <a:buSzPts val="2200"/>
              <a:buNone/>
              <a:defRPr/>
            </a:lvl9pPr>
          </a:lstStyle>
          <a:p>
            <a:endParaRPr/>
          </a:p>
        </p:txBody>
      </p:sp>
      <p:sp>
        <p:nvSpPr>
          <p:cNvPr id="218" name="Google Shape;218;p7"/>
          <p:cNvSpPr txBox="1">
            <a:spLocks noGrp="1"/>
          </p:cNvSpPr>
          <p:nvPr>
            <p:ph type="body" idx="2"/>
          </p:nvPr>
        </p:nvSpPr>
        <p:spPr>
          <a:xfrm>
            <a:off x="1063829" y="2517456"/>
            <a:ext cx="3497400" cy="1297800"/>
          </a:xfrm>
          <a:prstGeom prst="rect">
            <a:avLst/>
          </a:prstGeom>
        </p:spPr>
        <p:txBody>
          <a:bodyPr spcFirstLastPara="1" wrap="square" lIns="121900" tIns="121900" rIns="121900" bIns="121900" anchor="t" anchorCtr="0">
            <a:normAutofit/>
          </a:bodyPr>
          <a:lstStyle>
            <a:lvl1pPr marL="457200" lvl="0" indent="-355600" rtl="0">
              <a:lnSpc>
                <a:spcPct val="95000"/>
              </a:lnSpc>
              <a:spcBef>
                <a:spcPts val="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219" name="Google Shape;219;p7"/>
          <p:cNvSpPr txBox="1">
            <a:spLocks noGrp="1"/>
          </p:cNvSpPr>
          <p:nvPr>
            <p:ph type="subTitle" idx="3"/>
          </p:nvPr>
        </p:nvSpPr>
        <p:spPr>
          <a:xfrm>
            <a:off x="5168585" y="1953000"/>
            <a:ext cx="3497400" cy="7170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200"/>
              <a:buNone/>
              <a:defRPr b="1">
                <a:solidFill>
                  <a:schemeClr val="accent3"/>
                </a:solidFill>
                <a:latin typeface="Poppins"/>
                <a:ea typeface="Poppins"/>
                <a:cs typeface="Poppins"/>
                <a:sym typeface="Poppins"/>
              </a:defRPr>
            </a:lvl1pPr>
            <a:lvl2pPr lvl="1" algn="ctr" rtl="0">
              <a:lnSpc>
                <a:spcPct val="100000"/>
              </a:lnSpc>
              <a:spcBef>
                <a:spcPts val="0"/>
              </a:spcBef>
              <a:spcAft>
                <a:spcPts val="0"/>
              </a:spcAft>
              <a:buSzPts val="2200"/>
              <a:buNone/>
              <a:defRPr/>
            </a:lvl2pPr>
            <a:lvl3pPr lvl="2" algn="ctr" rtl="0">
              <a:lnSpc>
                <a:spcPct val="100000"/>
              </a:lnSpc>
              <a:spcBef>
                <a:spcPts val="0"/>
              </a:spcBef>
              <a:spcAft>
                <a:spcPts val="0"/>
              </a:spcAft>
              <a:buSzPts val="2200"/>
              <a:buNone/>
              <a:defRPr/>
            </a:lvl3pPr>
            <a:lvl4pPr lvl="3" algn="ctr" rtl="0">
              <a:lnSpc>
                <a:spcPct val="100000"/>
              </a:lnSpc>
              <a:spcBef>
                <a:spcPts val="0"/>
              </a:spcBef>
              <a:spcAft>
                <a:spcPts val="0"/>
              </a:spcAft>
              <a:buSzPts val="2200"/>
              <a:buNone/>
              <a:defRPr/>
            </a:lvl4pPr>
            <a:lvl5pPr lvl="4" algn="ctr" rtl="0">
              <a:lnSpc>
                <a:spcPct val="100000"/>
              </a:lnSpc>
              <a:spcBef>
                <a:spcPts val="0"/>
              </a:spcBef>
              <a:spcAft>
                <a:spcPts val="0"/>
              </a:spcAft>
              <a:buSzPts val="2200"/>
              <a:buNone/>
              <a:defRPr/>
            </a:lvl5pPr>
            <a:lvl6pPr lvl="5" algn="ctr" rtl="0">
              <a:lnSpc>
                <a:spcPct val="100000"/>
              </a:lnSpc>
              <a:spcBef>
                <a:spcPts val="0"/>
              </a:spcBef>
              <a:spcAft>
                <a:spcPts val="0"/>
              </a:spcAft>
              <a:buSzPts val="2200"/>
              <a:buNone/>
              <a:defRPr/>
            </a:lvl6pPr>
            <a:lvl7pPr lvl="6" algn="ctr" rtl="0">
              <a:lnSpc>
                <a:spcPct val="100000"/>
              </a:lnSpc>
              <a:spcBef>
                <a:spcPts val="0"/>
              </a:spcBef>
              <a:spcAft>
                <a:spcPts val="0"/>
              </a:spcAft>
              <a:buSzPts val="2200"/>
              <a:buNone/>
              <a:defRPr/>
            </a:lvl7pPr>
            <a:lvl8pPr lvl="7" algn="ctr" rtl="0">
              <a:lnSpc>
                <a:spcPct val="100000"/>
              </a:lnSpc>
              <a:spcBef>
                <a:spcPts val="0"/>
              </a:spcBef>
              <a:spcAft>
                <a:spcPts val="0"/>
              </a:spcAft>
              <a:buSzPts val="2200"/>
              <a:buNone/>
              <a:defRPr/>
            </a:lvl8pPr>
            <a:lvl9pPr lvl="8" algn="ctr" rtl="0">
              <a:lnSpc>
                <a:spcPct val="100000"/>
              </a:lnSpc>
              <a:spcBef>
                <a:spcPts val="0"/>
              </a:spcBef>
              <a:spcAft>
                <a:spcPts val="0"/>
              </a:spcAft>
              <a:buSzPts val="2200"/>
              <a:buNone/>
              <a:defRPr/>
            </a:lvl9pPr>
          </a:lstStyle>
          <a:p>
            <a:endParaRPr/>
          </a:p>
        </p:txBody>
      </p:sp>
      <p:sp>
        <p:nvSpPr>
          <p:cNvPr id="220" name="Google Shape;220;p7"/>
          <p:cNvSpPr txBox="1">
            <a:spLocks noGrp="1"/>
          </p:cNvSpPr>
          <p:nvPr>
            <p:ph type="body" idx="4"/>
          </p:nvPr>
        </p:nvSpPr>
        <p:spPr>
          <a:xfrm>
            <a:off x="5168623" y="2517456"/>
            <a:ext cx="3497400" cy="1297800"/>
          </a:xfrm>
          <a:prstGeom prst="rect">
            <a:avLst/>
          </a:prstGeom>
        </p:spPr>
        <p:txBody>
          <a:bodyPr spcFirstLastPara="1" wrap="square" lIns="121900" tIns="121900" rIns="121900" bIns="121900" anchor="t" anchorCtr="0">
            <a:normAutofit/>
          </a:bodyPr>
          <a:lstStyle>
            <a:lvl1pPr marL="457200" lvl="0" indent="-355600" rtl="0">
              <a:lnSpc>
                <a:spcPct val="95000"/>
              </a:lnSpc>
              <a:spcBef>
                <a:spcPts val="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221" name="Google Shape;221;p7"/>
          <p:cNvSpPr txBox="1">
            <a:spLocks noGrp="1"/>
          </p:cNvSpPr>
          <p:nvPr>
            <p:ph type="subTitle" idx="5"/>
          </p:nvPr>
        </p:nvSpPr>
        <p:spPr>
          <a:xfrm>
            <a:off x="1063724" y="4418146"/>
            <a:ext cx="3497400" cy="7170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200"/>
              <a:buNone/>
              <a:defRPr b="1">
                <a:solidFill>
                  <a:schemeClr val="accent3"/>
                </a:solidFill>
                <a:latin typeface="Poppins"/>
                <a:ea typeface="Poppins"/>
                <a:cs typeface="Poppins"/>
                <a:sym typeface="Poppins"/>
              </a:defRPr>
            </a:lvl1pPr>
            <a:lvl2pPr lvl="1" algn="ctr" rtl="0">
              <a:lnSpc>
                <a:spcPct val="100000"/>
              </a:lnSpc>
              <a:spcBef>
                <a:spcPts val="0"/>
              </a:spcBef>
              <a:spcAft>
                <a:spcPts val="0"/>
              </a:spcAft>
              <a:buSzPts val="2200"/>
              <a:buNone/>
              <a:defRPr/>
            </a:lvl2pPr>
            <a:lvl3pPr lvl="2" algn="ctr" rtl="0">
              <a:lnSpc>
                <a:spcPct val="100000"/>
              </a:lnSpc>
              <a:spcBef>
                <a:spcPts val="0"/>
              </a:spcBef>
              <a:spcAft>
                <a:spcPts val="0"/>
              </a:spcAft>
              <a:buSzPts val="2200"/>
              <a:buNone/>
              <a:defRPr/>
            </a:lvl3pPr>
            <a:lvl4pPr lvl="3" algn="ctr" rtl="0">
              <a:lnSpc>
                <a:spcPct val="100000"/>
              </a:lnSpc>
              <a:spcBef>
                <a:spcPts val="0"/>
              </a:spcBef>
              <a:spcAft>
                <a:spcPts val="0"/>
              </a:spcAft>
              <a:buSzPts val="2200"/>
              <a:buNone/>
              <a:defRPr/>
            </a:lvl4pPr>
            <a:lvl5pPr lvl="4" algn="ctr" rtl="0">
              <a:lnSpc>
                <a:spcPct val="100000"/>
              </a:lnSpc>
              <a:spcBef>
                <a:spcPts val="0"/>
              </a:spcBef>
              <a:spcAft>
                <a:spcPts val="0"/>
              </a:spcAft>
              <a:buSzPts val="2200"/>
              <a:buNone/>
              <a:defRPr/>
            </a:lvl5pPr>
            <a:lvl6pPr lvl="5" algn="ctr" rtl="0">
              <a:lnSpc>
                <a:spcPct val="100000"/>
              </a:lnSpc>
              <a:spcBef>
                <a:spcPts val="0"/>
              </a:spcBef>
              <a:spcAft>
                <a:spcPts val="0"/>
              </a:spcAft>
              <a:buSzPts val="2200"/>
              <a:buNone/>
              <a:defRPr/>
            </a:lvl6pPr>
            <a:lvl7pPr lvl="6" algn="ctr" rtl="0">
              <a:lnSpc>
                <a:spcPct val="100000"/>
              </a:lnSpc>
              <a:spcBef>
                <a:spcPts val="0"/>
              </a:spcBef>
              <a:spcAft>
                <a:spcPts val="0"/>
              </a:spcAft>
              <a:buSzPts val="2200"/>
              <a:buNone/>
              <a:defRPr/>
            </a:lvl7pPr>
            <a:lvl8pPr lvl="7" algn="ctr" rtl="0">
              <a:lnSpc>
                <a:spcPct val="100000"/>
              </a:lnSpc>
              <a:spcBef>
                <a:spcPts val="0"/>
              </a:spcBef>
              <a:spcAft>
                <a:spcPts val="0"/>
              </a:spcAft>
              <a:buSzPts val="2200"/>
              <a:buNone/>
              <a:defRPr/>
            </a:lvl8pPr>
            <a:lvl9pPr lvl="8" algn="ctr" rtl="0">
              <a:lnSpc>
                <a:spcPct val="100000"/>
              </a:lnSpc>
              <a:spcBef>
                <a:spcPts val="0"/>
              </a:spcBef>
              <a:spcAft>
                <a:spcPts val="0"/>
              </a:spcAft>
              <a:buSzPts val="2200"/>
              <a:buNone/>
              <a:defRPr/>
            </a:lvl9pPr>
          </a:lstStyle>
          <a:p>
            <a:endParaRPr/>
          </a:p>
        </p:txBody>
      </p:sp>
      <p:sp>
        <p:nvSpPr>
          <p:cNvPr id="222" name="Google Shape;222;p7"/>
          <p:cNvSpPr txBox="1">
            <a:spLocks noGrp="1"/>
          </p:cNvSpPr>
          <p:nvPr>
            <p:ph type="body" idx="6"/>
          </p:nvPr>
        </p:nvSpPr>
        <p:spPr>
          <a:xfrm>
            <a:off x="1063768" y="4982602"/>
            <a:ext cx="3497400" cy="1297800"/>
          </a:xfrm>
          <a:prstGeom prst="rect">
            <a:avLst/>
          </a:prstGeom>
        </p:spPr>
        <p:txBody>
          <a:bodyPr spcFirstLastPara="1" wrap="square" lIns="121900" tIns="121900" rIns="121900" bIns="121900" anchor="t" anchorCtr="0">
            <a:normAutofit/>
          </a:bodyPr>
          <a:lstStyle>
            <a:lvl1pPr marL="457200" lvl="0" indent="-355600" rtl="0">
              <a:lnSpc>
                <a:spcPct val="95000"/>
              </a:lnSpc>
              <a:spcBef>
                <a:spcPts val="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223" name="Google Shape;223;p7"/>
          <p:cNvSpPr txBox="1">
            <a:spLocks noGrp="1"/>
          </p:cNvSpPr>
          <p:nvPr>
            <p:ph type="body" idx="7"/>
          </p:nvPr>
        </p:nvSpPr>
        <p:spPr>
          <a:xfrm>
            <a:off x="5168563" y="4982602"/>
            <a:ext cx="3497400" cy="1297800"/>
          </a:xfrm>
          <a:prstGeom prst="rect">
            <a:avLst/>
          </a:prstGeom>
        </p:spPr>
        <p:txBody>
          <a:bodyPr spcFirstLastPara="1" wrap="square" lIns="121900" tIns="121900" rIns="121900" bIns="121900" anchor="t" anchorCtr="0">
            <a:normAutofit/>
          </a:bodyPr>
          <a:lstStyle>
            <a:lvl1pPr marL="457200" lvl="0" indent="-355600" rtl="0">
              <a:lnSpc>
                <a:spcPct val="95000"/>
              </a:lnSpc>
              <a:spcBef>
                <a:spcPts val="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224" name="Google Shape;224;p7"/>
          <p:cNvSpPr txBox="1">
            <a:spLocks noGrp="1"/>
          </p:cNvSpPr>
          <p:nvPr>
            <p:ph type="subTitle" idx="8"/>
          </p:nvPr>
        </p:nvSpPr>
        <p:spPr>
          <a:xfrm>
            <a:off x="5168525" y="4418146"/>
            <a:ext cx="3497400" cy="717000"/>
          </a:xfrm>
          <a:prstGeom prst="rect">
            <a:avLst/>
          </a:prstGeom>
        </p:spPr>
        <p:txBody>
          <a:bodyPr spcFirstLastPara="1" wrap="square" lIns="121900" tIns="121900" rIns="121900" bIns="121900" anchor="t" anchorCtr="0">
            <a:normAutofit/>
          </a:bodyPr>
          <a:lstStyle>
            <a:lvl1pPr lvl="0" rtl="0">
              <a:lnSpc>
                <a:spcPct val="80000"/>
              </a:lnSpc>
              <a:spcBef>
                <a:spcPts val="0"/>
              </a:spcBef>
              <a:spcAft>
                <a:spcPts val="0"/>
              </a:spcAft>
              <a:buSzPts val="2200"/>
              <a:buNone/>
              <a:defRPr b="1">
                <a:solidFill>
                  <a:schemeClr val="accent3"/>
                </a:solidFill>
                <a:latin typeface="Poppins"/>
                <a:ea typeface="Poppins"/>
                <a:cs typeface="Poppins"/>
                <a:sym typeface="Poppins"/>
              </a:defRPr>
            </a:lvl1pPr>
            <a:lvl2pPr lvl="1" algn="ctr" rtl="0">
              <a:lnSpc>
                <a:spcPct val="100000"/>
              </a:lnSpc>
              <a:spcBef>
                <a:spcPts val="0"/>
              </a:spcBef>
              <a:spcAft>
                <a:spcPts val="0"/>
              </a:spcAft>
              <a:buSzPts val="2200"/>
              <a:buNone/>
              <a:defRPr/>
            </a:lvl2pPr>
            <a:lvl3pPr lvl="2" algn="ctr" rtl="0">
              <a:lnSpc>
                <a:spcPct val="100000"/>
              </a:lnSpc>
              <a:spcBef>
                <a:spcPts val="0"/>
              </a:spcBef>
              <a:spcAft>
                <a:spcPts val="0"/>
              </a:spcAft>
              <a:buSzPts val="2200"/>
              <a:buNone/>
              <a:defRPr/>
            </a:lvl3pPr>
            <a:lvl4pPr lvl="3" algn="ctr" rtl="0">
              <a:lnSpc>
                <a:spcPct val="100000"/>
              </a:lnSpc>
              <a:spcBef>
                <a:spcPts val="0"/>
              </a:spcBef>
              <a:spcAft>
                <a:spcPts val="0"/>
              </a:spcAft>
              <a:buSzPts val="2200"/>
              <a:buNone/>
              <a:defRPr/>
            </a:lvl4pPr>
            <a:lvl5pPr lvl="4" algn="ctr" rtl="0">
              <a:lnSpc>
                <a:spcPct val="100000"/>
              </a:lnSpc>
              <a:spcBef>
                <a:spcPts val="0"/>
              </a:spcBef>
              <a:spcAft>
                <a:spcPts val="0"/>
              </a:spcAft>
              <a:buSzPts val="2200"/>
              <a:buNone/>
              <a:defRPr/>
            </a:lvl5pPr>
            <a:lvl6pPr lvl="5" algn="ctr" rtl="0">
              <a:lnSpc>
                <a:spcPct val="100000"/>
              </a:lnSpc>
              <a:spcBef>
                <a:spcPts val="0"/>
              </a:spcBef>
              <a:spcAft>
                <a:spcPts val="0"/>
              </a:spcAft>
              <a:buSzPts val="2200"/>
              <a:buNone/>
              <a:defRPr/>
            </a:lvl6pPr>
            <a:lvl7pPr lvl="6" algn="ctr" rtl="0">
              <a:lnSpc>
                <a:spcPct val="100000"/>
              </a:lnSpc>
              <a:spcBef>
                <a:spcPts val="0"/>
              </a:spcBef>
              <a:spcAft>
                <a:spcPts val="0"/>
              </a:spcAft>
              <a:buSzPts val="2200"/>
              <a:buNone/>
              <a:defRPr/>
            </a:lvl7pPr>
            <a:lvl8pPr lvl="7" algn="ctr" rtl="0">
              <a:lnSpc>
                <a:spcPct val="100000"/>
              </a:lnSpc>
              <a:spcBef>
                <a:spcPts val="0"/>
              </a:spcBef>
              <a:spcAft>
                <a:spcPts val="0"/>
              </a:spcAft>
              <a:buSzPts val="2200"/>
              <a:buNone/>
              <a:defRPr/>
            </a:lvl8pPr>
            <a:lvl9pPr lvl="8" algn="ctr" rtl="0">
              <a:lnSpc>
                <a:spcPct val="100000"/>
              </a:lnSpc>
              <a:spcBef>
                <a:spcPts val="0"/>
              </a:spcBef>
              <a:spcAft>
                <a:spcPts val="0"/>
              </a:spcAft>
              <a:buSzPts val="2200"/>
              <a:buNone/>
              <a:defRPr/>
            </a:lvl9pPr>
          </a:lstStyle>
          <a:p>
            <a:endParaRPr/>
          </a:p>
        </p:txBody>
      </p:sp>
      <p:sp>
        <p:nvSpPr>
          <p:cNvPr id="225" name="Google Shape;225;p7"/>
          <p:cNvSpPr/>
          <p:nvPr/>
        </p:nvSpPr>
        <p:spPr>
          <a:xfrm>
            <a:off x="8757462" y="5481679"/>
            <a:ext cx="1110354" cy="1110357"/>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26" name="Google Shape;226;p7"/>
          <p:cNvSpPr/>
          <p:nvPr/>
        </p:nvSpPr>
        <p:spPr>
          <a:xfrm>
            <a:off x="8547825" y="692699"/>
            <a:ext cx="1752680" cy="1752686"/>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227" name="Google Shape;227;p7"/>
          <p:cNvGrpSpPr/>
          <p:nvPr/>
        </p:nvGrpSpPr>
        <p:grpSpPr>
          <a:xfrm>
            <a:off x="9036830" y="2270073"/>
            <a:ext cx="2597891" cy="2597879"/>
            <a:chOff x="4616075" y="1332525"/>
            <a:chExt cx="1915566" cy="1881022"/>
          </a:xfrm>
        </p:grpSpPr>
        <p:sp>
          <p:nvSpPr>
            <p:cNvPr id="228" name="Google Shape;228;p7"/>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9" name="Google Shape;229;p7"/>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0" name="Google Shape;230;p7"/>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1" name="Google Shape;231;p7"/>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2" name="Google Shape;232;p7"/>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 name="Google Shape;233;p7"/>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4" name="Google Shape;234;p7"/>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5" name="Google Shape;235;p7"/>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6" name="Google Shape;236;p7"/>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7" name="Google Shape;237;p7"/>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8" name="Google Shape;238;p7"/>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 name="Google Shape;239;p7"/>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0" name="Google Shape;240;p7"/>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1" name="Google Shape;241;p7"/>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42" name="Google Shape;242;p7"/>
          <p:cNvGrpSpPr/>
          <p:nvPr/>
        </p:nvGrpSpPr>
        <p:grpSpPr>
          <a:xfrm>
            <a:off x="8677795" y="2763882"/>
            <a:ext cx="891613" cy="650098"/>
            <a:chOff x="4468725" y="937901"/>
            <a:chExt cx="656322" cy="478541"/>
          </a:xfrm>
        </p:grpSpPr>
        <p:sp>
          <p:nvSpPr>
            <p:cNvPr id="243" name="Google Shape;243;p7"/>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4" name="Google Shape;244;p7"/>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5" name="Google Shape;245;p7"/>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46" name="Google Shape;246;p7"/>
          <p:cNvGrpSpPr/>
          <p:nvPr/>
        </p:nvGrpSpPr>
        <p:grpSpPr>
          <a:xfrm>
            <a:off x="10762214" y="5395122"/>
            <a:ext cx="712775" cy="873752"/>
            <a:chOff x="6197557" y="3002680"/>
            <a:chExt cx="524678" cy="643174"/>
          </a:xfrm>
        </p:grpSpPr>
        <p:sp>
          <p:nvSpPr>
            <p:cNvPr id="247" name="Google Shape;247;p7"/>
            <p:cNvSpPr/>
            <p:nvPr/>
          </p:nvSpPr>
          <p:spPr>
            <a:xfrm>
              <a:off x="6248807" y="3002680"/>
              <a:ext cx="473428" cy="502222"/>
            </a:xfrm>
            <a:custGeom>
              <a:avLst/>
              <a:gdLst/>
              <a:ahLst/>
              <a:cxnLst/>
              <a:rect l="l" t="t" r="r" b="b"/>
              <a:pathLst>
                <a:path w="473428" h="502222" extrusionOk="0">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8" name="Google Shape;248;p7"/>
            <p:cNvSpPr/>
            <p:nvPr/>
          </p:nvSpPr>
          <p:spPr>
            <a:xfrm>
              <a:off x="6197557" y="3002680"/>
              <a:ext cx="156338" cy="531243"/>
            </a:xfrm>
            <a:custGeom>
              <a:avLst/>
              <a:gdLst/>
              <a:ahLst/>
              <a:cxnLst/>
              <a:rect l="l" t="t" r="r" b="b"/>
              <a:pathLst>
                <a:path w="156338" h="531243" extrusionOk="0">
                  <a:moveTo>
                    <a:pt x="0" y="230658"/>
                  </a:moveTo>
                  <a:lnTo>
                    <a:pt x="51249" y="0"/>
                  </a:lnTo>
                  <a:lnTo>
                    <a:pt x="156339" y="324348"/>
                  </a:lnTo>
                  <a:lnTo>
                    <a:pt x="133467" y="531244"/>
                  </a:lnTo>
                  <a:lnTo>
                    <a:pt x="0" y="23065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9" name="Google Shape;249;p7"/>
            <p:cNvSpPr/>
            <p:nvPr/>
          </p:nvSpPr>
          <p:spPr>
            <a:xfrm>
              <a:off x="6312322" y="3195379"/>
              <a:ext cx="409913" cy="450475"/>
            </a:xfrm>
            <a:custGeom>
              <a:avLst/>
              <a:gdLst/>
              <a:ahLst/>
              <a:cxnLst/>
              <a:rect l="l" t="t" r="r" b="b"/>
              <a:pathLst>
                <a:path w="409913" h="450475" extrusionOk="0">
                  <a:moveTo>
                    <a:pt x="18702" y="338545"/>
                  </a:moveTo>
                  <a:lnTo>
                    <a:pt x="0" y="0"/>
                  </a:lnTo>
                  <a:lnTo>
                    <a:pt x="409913" y="261505"/>
                  </a:lnTo>
                  <a:lnTo>
                    <a:pt x="215968" y="450475"/>
                  </a:lnTo>
                  <a:lnTo>
                    <a:pt x="18702" y="3385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50" name="Google Shape;250;p7"/>
          <p:cNvGrpSpPr/>
          <p:nvPr/>
        </p:nvGrpSpPr>
        <p:grpSpPr>
          <a:xfrm>
            <a:off x="9655155" y="2846855"/>
            <a:ext cx="2286686" cy="2289823"/>
            <a:chOff x="4593392" y="1441589"/>
            <a:chExt cx="1683243" cy="1685552"/>
          </a:xfrm>
        </p:grpSpPr>
        <p:sp>
          <p:nvSpPr>
            <p:cNvPr id="251" name="Google Shape;251;p7"/>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 name="Google Shape;252;p7"/>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3" name="Google Shape;253;p7"/>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54" name="Google Shape;254;p7"/>
          <p:cNvGrpSpPr/>
          <p:nvPr/>
        </p:nvGrpSpPr>
        <p:grpSpPr>
          <a:xfrm rot="-2440826">
            <a:off x="9874938" y="740537"/>
            <a:ext cx="1847135" cy="1054707"/>
            <a:chOff x="6220591" y="624724"/>
            <a:chExt cx="1359724" cy="776397"/>
          </a:xfrm>
        </p:grpSpPr>
        <p:sp>
          <p:nvSpPr>
            <p:cNvPr id="255" name="Google Shape;255;p7"/>
            <p:cNvSpPr/>
            <p:nvPr/>
          </p:nvSpPr>
          <p:spPr>
            <a:xfrm>
              <a:off x="6220591" y="624724"/>
              <a:ext cx="1359724" cy="686349"/>
            </a:xfrm>
            <a:custGeom>
              <a:avLst/>
              <a:gdLst/>
              <a:ahLst/>
              <a:cxnLst/>
              <a:rect l="l" t="t" r="r" b="b"/>
              <a:pathLst>
                <a:path w="1359724" h="686349" extrusionOk="0">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6" name="Google Shape;256;p7"/>
            <p:cNvSpPr/>
            <p:nvPr/>
          </p:nvSpPr>
          <p:spPr>
            <a:xfrm>
              <a:off x="6284859" y="984273"/>
              <a:ext cx="1295270" cy="416848"/>
            </a:xfrm>
            <a:custGeom>
              <a:avLst/>
              <a:gdLst/>
              <a:ahLst/>
              <a:cxnLst/>
              <a:rect l="l" t="t" r="r" b="b"/>
              <a:pathLst>
                <a:path w="1295270" h="416848" extrusionOk="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 name="Google Shape;257;p7"/>
            <p:cNvSpPr/>
            <p:nvPr/>
          </p:nvSpPr>
          <p:spPr>
            <a:xfrm>
              <a:off x="6642623" y="1101719"/>
              <a:ext cx="579706" cy="181954"/>
            </a:xfrm>
            <a:custGeom>
              <a:avLst/>
              <a:gdLst/>
              <a:ahLst/>
              <a:cxnLst/>
              <a:rect l="l" t="t" r="r" b="b"/>
              <a:pathLst>
                <a:path w="579706" h="181954" extrusionOk="0">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58" name="Google Shape;258;p7"/>
          <p:cNvSpPr/>
          <p:nvPr/>
        </p:nvSpPr>
        <p:spPr>
          <a:xfrm>
            <a:off x="9618322" y="5733278"/>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9" name="Google Shape;259;p7"/>
          <p:cNvSpPr/>
          <p:nvPr/>
        </p:nvSpPr>
        <p:spPr>
          <a:xfrm>
            <a:off x="9478813" y="572709"/>
            <a:ext cx="359399" cy="359389"/>
          </a:xfrm>
          <a:custGeom>
            <a:avLst/>
            <a:gdLst/>
            <a:ahLst/>
            <a:cxnLst/>
            <a:rect l="l" t="t" r="r" b="b"/>
            <a:pathLst>
              <a:path w="264751" h="264743" extrusionOk="0">
                <a:moveTo>
                  <a:pt x="0" y="132163"/>
                </a:moveTo>
                <a:lnTo>
                  <a:pt x="132580" y="0"/>
                </a:lnTo>
                <a:lnTo>
                  <a:pt x="264752" y="132580"/>
                </a:lnTo>
                <a:lnTo>
                  <a:pt x="132176" y="264743"/>
                </a:lnTo>
                <a:lnTo>
                  <a:pt x="0" y="132163"/>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0"/>
        <p:cNvGrpSpPr/>
        <p:nvPr/>
      </p:nvGrpSpPr>
      <p:grpSpPr>
        <a:xfrm>
          <a:off x="0" y="0"/>
          <a:ext cx="0" cy="0"/>
          <a:chOff x="0" y="0"/>
          <a:chExt cx="0" cy="0"/>
        </a:xfrm>
      </p:grpSpPr>
      <p:sp>
        <p:nvSpPr>
          <p:cNvPr id="261" name="Google Shape;261;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62" name="Google Shape;262;p8"/>
          <p:cNvSpPr/>
          <p:nvPr/>
        </p:nvSpPr>
        <p:spPr>
          <a:xfrm flipH="1">
            <a:off x="11270114" y="232339"/>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3" name="Google Shape;263;p8"/>
          <p:cNvSpPr/>
          <p:nvPr/>
        </p:nvSpPr>
        <p:spPr>
          <a:xfrm flipH="1">
            <a:off x="9890848" y="-461213"/>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64" name="Google Shape;264;p8"/>
          <p:cNvSpPr/>
          <p:nvPr/>
        </p:nvSpPr>
        <p:spPr>
          <a:xfrm flipH="1">
            <a:off x="365415" y="5863369"/>
            <a:ext cx="1730086" cy="1730091"/>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265" name="Google Shape;265;p8"/>
          <p:cNvGrpSpPr/>
          <p:nvPr/>
        </p:nvGrpSpPr>
        <p:grpSpPr>
          <a:xfrm flipH="1">
            <a:off x="11521659" y="4785465"/>
            <a:ext cx="770785" cy="561999"/>
            <a:chOff x="4468725" y="937901"/>
            <a:chExt cx="656322" cy="478541"/>
          </a:xfrm>
        </p:grpSpPr>
        <p:sp>
          <p:nvSpPr>
            <p:cNvPr id="266" name="Google Shape;266;p8"/>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7" name="Google Shape;267;p8"/>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8" name="Google Shape;268;p8"/>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69" name="Google Shape;269;p8"/>
          <p:cNvGrpSpPr/>
          <p:nvPr/>
        </p:nvGrpSpPr>
        <p:grpSpPr>
          <a:xfrm flipH="1">
            <a:off x="10315651" y="5347469"/>
            <a:ext cx="1976801" cy="1979513"/>
            <a:chOff x="4593392" y="1441589"/>
            <a:chExt cx="1683243" cy="1685552"/>
          </a:xfrm>
        </p:grpSpPr>
        <p:sp>
          <p:nvSpPr>
            <p:cNvPr id="270" name="Google Shape;270;p8"/>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1" name="Google Shape;271;p8"/>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2" name="Google Shape;272;p8"/>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73" name="Google Shape;273;p8"/>
          <p:cNvSpPr/>
          <p:nvPr/>
        </p:nvSpPr>
        <p:spPr>
          <a:xfrm>
            <a:off x="323750" y="241352"/>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4" name="Google Shape;274;p8"/>
          <p:cNvSpPr txBox="1">
            <a:spLocks noGrp="1"/>
          </p:cNvSpPr>
          <p:nvPr>
            <p:ph type="title"/>
          </p:nvPr>
        </p:nvSpPr>
        <p:spPr>
          <a:xfrm>
            <a:off x="1023125" y="877838"/>
            <a:ext cx="10145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275" name="Google Shape;275;p8"/>
          <p:cNvSpPr txBox="1">
            <a:spLocks noGrp="1"/>
          </p:cNvSpPr>
          <p:nvPr>
            <p:ph type="body" idx="1"/>
          </p:nvPr>
        </p:nvSpPr>
        <p:spPr>
          <a:xfrm>
            <a:off x="1023113" y="2133550"/>
            <a:ext cx="4762800" cy="3846600"/>
          </a:xfrm>
          <a:prstGeom prst="rect">
            <a:avLst/>
          </a:prstGeom>
        </p:spPr>
        <p:txBody>
          <a:bodyPr spcFirstLastPara="1" wrap="square" lIns="121900" tIns="121900" rIns="121900" bIns="121900"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76" name="Google Shape;276;p8"/>
          <p:cNvSpPr txBox="1">
            <a:spLocks noGrp="1"/>
          </p:cNvSpPr>
          <p:nvPr>
            <p:ph type="body" idx="2"/>
          </p:nvPr>
        </p:nvSpPr>
        <p:spPr>
          <a:xfrm>
            <a:off x="6406088" y="2133550"/>
            <a:ext cx="4762800" cy="3846600"/>
          </a:xfrm>
          <a:prstGeom prst="rect">
            <a:avLst/>
          </a:prstGeom>
        </p:spPr>
        <p:txBody>
          <a:bodyPr spcFirstLastPara="1" wrap="square" lIns="121900" tIns="121900" rIns="121900" bIns="121900" anchor="t" anchorCtr="0">
            <a:normAutofit/>
          </a:bodyPr>
          <a:lstStyle>
            <a:lvl1pPr marL="457200" lvl="0" indent="-368300">
              <a:spcBef>
                <a:spcPts val="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77" name="Google Shape;277;p8"/>
          <p:cNvSpPr txBox="1">
            <a:spLocks noGrp="1"/>
          </p:cNvSpPr>
          <p:nvPr>
            <p:ph type="sldNum" idx="3"/>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278"/>
        <p:cNvGrpSpPr/>
        <p:nvPr/>
      </p:nvGrpSpPr>
      <p:grpSpPr>
        <a:xfrm>
          <a:off x="0" y="0"/>
          <a:ext cx="0" cy="0"/>
          <a:chOff x="0" y="0"/>
          <a:chExt cx="0" cy="0"/>
        </a:xfrm>
      </p:grpSpPr>
      <p:sp>
        <p:nvSpPr>
          <p:cNvPr id="279" name="Google Shape;279;p9"/>
          <p:cNvSpPr txBox="1">
            <a:spLocks noGrp="1"/>
          </p:cNvSpPr>
          <p:nvPr>
            <p:ph type="title"/>
          </p:nvPr>
        </p:nvSpPr>
        <p:spPr>
          <a:xfrm>
            <a:off x="659700" y="603600"/>
            <a:ext cx="10872600" cy="861900"/>
          </a:xfrm>
          <a:prstGeom prst="rect">
            <a:avLst/>
          </a:prstGeom>
        </p:spPr>
        <p:txBody>
          <a:bodyPr spcFirstLastPara="1" wrap="square" lIns="121900" tIns="121900" rIns="121900" bIns="121900" anchor="t" anchorCtr="0">
            <a:normAutofit/>
          </a:bodyPr>
          <a:lstStyle>
            <a:lvl1pPr lvl="0" algn="ctr"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endParaRPr/>
          </a:p>
        </p:txBody>
      </p:sp>
      <p:sp>
        <p:nvSpPr>
          <p:cNvPr id="280" name="Google Shape;280;p9"/>
          <p:cNvSpPr txBox="1">
            <a:spLocks noGrp="1"/>
          </p:cNvSpPr>
          <p:nvPr>
            <p:ph type="body" idx="1"/>
          </p:nvPr>
        </p:nvSpPr>
        <p:spPr>
          <a:xfrm>
            <a:off x="659650" y="3826963"/>
            <a:ext cx="3315000" cy="24231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sz="20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81" name="Google Shape;281;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82" name="Google Shape;282;p9"/>
          <p:cNvSpPr txBox="1">
            <a:spLocks noGrp="1"/>
          </p:cNvSpPr>
          <p:nvPr>
            <p:ph type="subTitle" idx="2"/>
          </p:nvPr>
        </p:nvSpPr>
        <p:spPr>
          <a:xfrm>
            <a:off x="659663" y="3193600"/>
            <a:ext cx="3315000" cy="6333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b="1">
                <a:solidFill>
                  <a:schemeClr val="dk1"/>
                </a:solidFill>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3" name="Google Shape;283;p9"/>
          <p:cNvSpPr txBox="1">
            <a:spLocks noGrp="1"/>
          </p:cNvSpPr>
          <p:nvPr>
            <p:ph type="body" idx="3"/>
          </p:nvPr>
        </p:nvSpPr>
        <p:spPr>
          <a:xfrm>
            <a:off x="4438488" y="3826975"/>
            <a:ext cx="3315000" cy="24231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sz="20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84" name="Google Shape;284;p9"/>
          <p:cNvSpPr txBox="1">
            <a:spLocks noGrp="1"/>
          </p:cNvSpPr>
          <p:nvPr>
            <p:ph type="subTitle" idx="4"/>
          </p:nvPr>
        </p:nvSpPr>
        <p:spPr>
          <a:xfrm>
            <a:off x="4438500" y="3193605"/>
            <a:ext cx="3315000" cy="6333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b="1">
                <a:solidFill>
                  <a:schemeClr val="dk1"/>
                </a:solidFill>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5" name="Google Shape;285;p9"/>
          <p:cNvSpPr txBox="1">
            <a:spLocks noGrp="1"/>
          </p:cNvSpPr>
          <p:nvPr>
            <p:ph type="body" idx="5"/>
          </p:nvPr>
        </p:nvSpPr>
        <p:spPr>
          <a:xfrm>
            <a:off x="8217327" y="3826963"/>
            <a:ext cx="3315000" cy="2423100"/>
          </a:xfrm>
          <a:prstGeom prst="rect">
            <a:avLst/>
          </a:prstGeom>
        </p:spPr>
        <p:txBody>
          <a:bodyPr spcFirstLastPara="1" wrap="square" lIns="121900" tIns="121900" rIns="121900" bIns="121900" anchor="t" anchorCtr="0">
            <a:normAutofit/>
          </a:bodyPr>
          <a:lstStyle>
            <a:lvl1pPr marL="457200" lvl="0" indent="-349250" algn="ctr" rtl="0">
              <a:spcBef>
                <a:spcPts val="0"/>
              </a:spcBef>
              <a:spcAft>
                <a:spcPts val="0"/>
              </a:spcAft>
              <a:buSzPts val="1900"/>
              <a:buChar char="●"/>
              <a:defRPr sz="20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86" name="Google Shape;286;p9"/>
          <p:cNvSpPr txBox="1">
            <a:spLocks noGrp="1"/>
          </p:cNvSpPr>
          <p:nvPr>
            <p:ph type="subTitle" idx="6"/>
          </p:nvPr>
        </p:nvSpPr>
        <p:spPr>
          <a:xfrm>
            <a:off x="8217338" y="3193600"/>
            <a:ext cx="3315000" cy="6333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b="1">
                <a:solidFill>
                  <a:schemeClr val="dk1"/>
                </a:solidFill>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7" name="Google Shape;287;p9"/>
          <p:cNvSpPr/>
          <p:nvPr/>
        </p:nvSpPr>
        <p:spPr>
          <a:xfrm flipH="1">
            <a:off x="11270114" y="232339"/>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8" name="Google Shape;288;p9"/>
          <p:cNvSpPr/>
          <p:nvPr/>
        </p:nvSpPr>
        <p:spPr>
          <a:xfrm flipH="1">
            <a:off x="9890848" y="-461213"/>
            <a:ext cx="1181365" cy="1181368"/>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89" name="Google Shape;289;p9"/>
          <p:cNvSpPr/>
          <p:nvPr/>
        </p:nvSpPr>
        <p:spPr>
          <a:xfrm>
            <a:off x="323750" y="241352"/>
            <a:ext cx="607123" cy="607123"/>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0" name="Google Shape;290;p9"/>
          <p:cNvSpPr/>
          <p:nvPr/>
        </p:nvSpPr>
        <p:spPr>
          <a:xfrm flipH="1">
            <a:off x="159222" y="6172023"/>
            <a:ext cx="1090987" cy="1090990"/>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meline">
  <p:cSld name="TITLE_AND_TWO_COLUMNS_1_1">
    <p:spTree>
      <p:nvGrpSpPr>
        <p:cNvPr id="1" name="Shape 291"/>
        <p:cNvGrpSpPr/>
        <p:nvPr/>
      </p:nvGrpSpPr>
      <p:grpSpPr>
        <a:xfrm>
          <a:off x="0" y="0"/>
          <a:ext cx="0" cy="0"/>
          <a:chOff x="0" y="0"/>
          <a:chExt cx="0" cy="0"/>
        </a:xfrm>
      </p:grpSpPr>
      <p:sp>
        <p:nvSpPr>
          <p:cNvPr id="292" name="Google Shape;292;p10"/>
          <p:cNvSpPr txBox="1">
            <a:spLocks noGrp="1"/>
          </p:cNvSpPr>
          <p:nvPr>
            <p:ph type="title"/>
          </p:nvPr>
        </p:nvSpPr>
        <p:spPr>
          <a:xfrm>
            <a:off x="1160550" y="1060800"/>
            <a:ext cx="102645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endParaRPr/>
          </a:p>
        </p:txBody>
      </p:sp>
      <p:sp>
        <p:nvSpPr>
          <p:cNvPr id="293" name="Google Shape;293;p10"/>
          <p:cNvSpPr txBox="1">
            <a:spLocks noGrp="1"/>
          </p:cNvSpPr>
          <p:nvPr>
            <p:ph type="body" idx="1"/>
          </p:nvPr>
        </p:nvSpPr>
        <p:spPr>
          <a:xfrm>
            <a:off x="1160550" y="4961940"/>
            <a:ext cx="2723100" cy="8850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94" name="Google Shape;294;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5" name="Google Shape;295;p10"/>
          <p:cNvSpPr txBox="1">
            <a:spLocks noGrp="1"/>
          </p:cNvSpPr>
          <p:nvPr>
            <p:ph type="subTitle" idx="2"/>
          </p:nvPr>
        </p:nvSpPr>
        <p:spPr>
          <a:xfrm>
            <a:off x="1160550" y="2979925"/>
            <a:ext cx="1417500" cy="1305300"/>
          </a:xfrm>
          <a:prstGeom prst="rect">
            <a:avLst/>
          </a:prstGeom>
          <a:solidFill>
            <a:schemeClr val="lt1"/>
          </a:solid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rmAutofit/>
          </a:bodyPr>
          <a:lstStyle>
            <a:lvl1pPr lvl="0" algn="ctr" rtl="0">
              <a:lnSpc>
                <a:spcPct val="100000"/>
              </a:lnSpc>
              <a:spcBef>
                <a:spcPts val="0"/>
              </a:spcBef>
              <a:spcAft>
                <a:spcPts val="0"/>
              </a:spcAft>
              <a:buSzPts val="2800"/>
              <a:buNone/>
              <a:defRPr sz="3200">
                <a:solidFill>
                  <a:schemeClr val="accent4"/>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6" name="Google Shape;296;p10"/>
          <p:cNvSpPr txBox="1">
            <a:spLocks noGrp="1"/>
          </p:cNvSpPr>
          <p:nvPr>
            <p:ph type="body" idx="3"/>
          </p:nvPr>
        </p:nvSpPr>
        <p:spPr>
          <a:xfrm>
            <a:off x="4455010" y="4961939"/>
            <a:ext cx="2723100" cy="8850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97" name="Google Shape;297;p10"/>
          <p:cNvSpPr txBox="1">
            <a:spLocks noGrp="1"/>
          </p:cNvSpPr>
          <p:nvPr>
            <p:ph type="subTitle" idx="4"/>
          </p:nvPr>
        </p:nvSpPr>
        <p:spPr>
          <a:xfrm>
            <a:off x="4455006" y="2979935"/>
            <a:ext cx="1417500" cy="1305300"/>
          </a:xfrm>
          <a:prstGeom prst="rect">
            <a:avLst/>
          </a:prstGeom>
          <a:solidFill>
            <a:schemeClr val="lt1"/>
          </a:solid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rmAutofit/>
          </a:bodyPr>
          <a:lstStyle>
            <a:lvl1pPr lvl="0" algn="ctr" rtl="0">
              <a:lnSpc>
                <a:spcPct val="100000"/>
              </a:lnSpc>
              <a:spcBef>
                <a:spcPts val="0"/>
              </a:spcBef>
              <a:spcAft>
                <a:spcPts val="0"/>
              </a:spcAft>
              <a:buSzPts val="2800"/>
              <a:buNone/>
              <a:defRPr sz="3200">
                <a:solidFill>
                  <a:schemeClr val="accent4"/>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8" name="Google Shape;298;p10"/>
          <p:cNvSpPr txBox="1">
            <a:spLocks noGrp="1"/>
          </p:cNvSpPr>
          <p:nvPr>
            <p:ph type="body" idx="5"/>
          </p:nvPr>
        </p:nvSpPr>
        <p:spPr>
          <a:xfrm>
            <a:off x="7749486" y="4961955"/>
            <a:ext cx="2723100" cy="8850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algn="ctr" rtl="0">
              <a:spcBef>
                <a:spcPts val="0"/>
              </a:spcBef>
              <a:spcAft>
                <a:spcPts val="0"/>
              </a:spcAft>
              <a:buSzPts val="1600"/>
              <a:buChar char="○"/>
              <a:defRPr sz="1600"/>
            </a:lvl2pPr>
            <a:lvl3pPr marL="1371600" lvl="2" indent="-330200" algn="ctr" rtl="0">
              <a:spcBef>
                <a:spcPts val="0"/>
              </a:spcBef>
              <a:spcAft>
                <a:spcPts val="0"/>
              </a:spcAft>
              <a:buSzPts val="1600"/>
              <a:buChar char="■"/>
              <a:defRPr sz="1600"/>
            </a:lvl3pPr>
            <a:lvl4pPr marL="1828800" lvl="3" indent="-330200" algn="ctr" rtl="0">
              <a:spcBef>
                <a:spcPts val="0"/>
              </a:spcBef>
              <a:spcAft>
                <a:spcPts val="0"/>
              </a:spcAft>
              <a:buSzPts val="1600"/>
              <a:buChar char="●"/>
              <a:defRPr sz="1600"/>
            </a:lvl4pPr>
            <a:lvl5pPr marL="2286000" lvl="4" indent="-330200" algn="ctr" rtl="0">
              <a:spcBef>
                <a:spcPts val="0"/>
              </a:spcBef>
              <a:spcAft>
                <a:spcPts val="0"/>
              </a:spcAft>
              <a:buSzPts val="1600"/>
              <a:buChar char="○"/>
              <a:defRPr sz="1600"/>
            </a:lvl5pPr>
            <a:lvl6pPr marL="2743200" lvl="5" indent="-330200" algn="ctr" rtl="0">
              <a:spcBef>
                <a:spcPts val="0"/>
              </a:spcBef>
              <a:spcAft>
                <a:spcPts val="0"/>
              </a:spcAft>
              <a:buSzPts val="1600"/>
              <a:buChar char="■"/>
              <a:defRPr sz="1600"/>
            </a:lvl6pPr>
            <a:lvl7pPr marL="3200400" lvl="6" indent="-330200" algn="ctr" rtl="0">
              <a:spcBef>
                <a:spcPts val="0"/>
              </a:spcBef>
              <a:spcAft>
                <a:spcPts val="0"/>
              </a:spcAft>
              <a:buSzPts val="1600"/>
              <a:buChar char="●"/>
              <a:defRPr sz="1600"/>
            </a:lvl7pPr>
            <a:lvl8pPr marL="3657600" lvl="7" indent="-330200" algn="ctr" rtl="0">
              <a:spcBef>
                <a:spcPts val="0"/>
              </a:spcBef>
              <a:spcAft>
                <a:spcPts val="0"/>
              </a:spcAft>
              <a:buSzPts val="1600"/>
              <a:buChar char="○"/>
              <a:defRPr sz="1600"/>
            </a:lvl8pPr>
            <a:lvl9pPr marL="4114800" lvl="8" indent="-330200" algn="ctr" rtl="0">
              <a:spcBef>
                <a:spcPts val="0"/>
              </a:spcBef>
              <a:spcAft>
                <a:spcPts val="0"/>
              </a:spcAft>
              <a:buSzPts val="1600"/>
              <a:buChar char="■"/>
              <a:defRPr sz="1600"/>
            </a:lvl9pPr>
          </a:lstStyle>
          <a:p>
            <a:endParaRPr/>
          </a:p>
        </p:txBody>
      </p:sp>
      <p:sp>
        <p:nvSpPr>
          <p:cNvPr id="299" name="Google Shape;299;p10"/>
          <p:cNvSpPr txBox="1">
            <a:spLocks noGrp="1"/>
          </p:cNvSpPr>
          <p:nvPr>
            <p:ph type="subTitle" idx="6"/>
          </p:nvPr>
        </p:nvSpPr>
        <p:spPr>
          <a:xfrm>
            <a:off x="7749462" y="2979925"/>
            <a:ext cx="1417500" cy="1305300"/>
          </a:xfrm>
          <a:prstGeom prst="rect">
            <a:avLst/>
          </a:prstGeom>
          <a:solidFill>
            <a:schemeClr val="lt1"/>
          </a:solid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rmAutofit/>
          </a:bodyPr>
          <a:lstStyle>
            <a:lvl1pPr lvl="0" algn="ctr" rtl="0">
              <a:lnSpc>
                <a:spcPct val="100000"/>
              </a:lnSpc>
              <a:spcBef>
                <a:spcPts val="0"/>
              </a:spcBef>
              <a:spcAft>
                <a:spcPts val="0"/>
              </a:spcAft>
              <a:buSzPts val="2800"/>
              <a:buNone/>
              <a:defRPr sz="3200">
                <a:solidFill>
                  <a:schemeClr val="accent4"/>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0" name="Google Shape;300;p10"/>
          <p:cNvSpPr txBox="1">
            <a:spLocks noGrp="1"/>
          </p:cNvSpPr>
          <p:nvPr>
            <p:ph type="subTitle" idx="7"/>
          </p:nvPr>
        </p:nvSpPr>
        <p:spPr>
          <a:xfrm>
            <a:off x="1160550" y="4507450"/>
            <a:ext cx="2723100" cy="530700"/>
          </a:xfrm>
          <a:prstGeom prst="rect">
            <a:avLst/>
          </a:prstGeom>
        </p:spPr>
        <p:txBody>
          <a:bodyPr spcFirstLastPara="1" wrap="square" lIns="121900" tIns="121900" rIns="121900" bIns="121900" anchor="b" anchorCtr="0">
            <a:normAutofit/>
          </a:bodyPr>
          <a:lstStyle>
            <a:lvl1pPr lvl="0" rtl="0">
              <a:lnSpc>
                <a:spcPct val="100000"/>
              </a:lnSpc>
              <a:spcBef>
                <a:spcPts val="0"/>
              </a:spcBef>
              <a:spcAft>
                <a:spcPts val="0"/>
              </a:spcAft>
              <a:buSzPts val="2800"/>
              <a:buNone/>
              <a:defRPr sz="2400" b="1">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1" name="Google Shape;301;p10"/>
          <p:cNvSpPr txBox="1">
            <a:spLocks noGrp="1"/>
          </p:cNvSpPr>
          <p:nvPr>
            <p:ph type="subTitle" idx="8"/>
          </p:nvPr>
        </p:nvSpPr>
        <p:spPr>
          <a:xfrm>
            <a:off x="4454989" y="4507438"/>
            <a:ext cx="2723100" cy="530700"/>
          </a:xfrm>
          <a:prstGeom prst="rect">
            <a:avLst/>
          </a:prstGeom>
        </p:spPr>
        <p:txBody>
          <a:bodyPr spcFirstLastPara="1" wrap="square" lIns="121900" tIns="121900" rIns="121900" bIns="121900" anchor="b" anchorCtr="0">
            <a:normAutofit/>
          </a:bodyPr>
          <a:lstStyle>
            <a:lvl1pPr lvl="0" rtl="0">
              <a:lnSpc>
                <a:spcPct val="90000"/>
              </a:lnSpc>
              <a:spcBef>
                <a:spcPts val="0"/>
              </a:spcBef>
              <a:spcAft>
                <a:spcPts val="0"/>
              </a:spcAft>
              <a:buSzPts val="2800"/>
              <a:buNone/>
              <a:defRPr sz="2400" b="1">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2" name="Google Shape;302;p10"/>
          <p:cNvSpPr txBox="1">
            <a:spLocks noGrp="1"/>
          </p:cNvSpPr>
          <p:nvPr>
            <p:ph type="subTitle" idx="9"/>
          </p:nvPr>
        </p:nvSpPr>
        <p:spPr>
          <a:xfrm>
            <a:off x="7749461" y="4507450"/>
            <a:ext cx="2723100" cy="530700"/>
          </a:xfrm>
          <a:prstGeom prst="rect">
            <a:avLst/>
          </a:prstGeom>
        </p:spPr>
        <p:txBody>
          <a:bodyPr spcFirstLastPara="1" wrap="square" lIns="121900" tIns="121900" rIns="121900" bIns="121900" anchor="b" anchorCtr="0">
            <a:normAutofit/>
          </a:bodyPr>
          <a:lstStyle>
            <a:lvl1pPr lvl="0" rtl="0">
              <a:lnSpc>
                <a:spcPct val="100000"/>
              </a:lnSpc>
              <a:spcBef>
                <a:spcPts val="0"/>
              </a:spcBef>
              <a:spcAft>
                <a:spcPts val="0"/>
              </a:spcAft>
              <a:buSzPts val="2800"/>
              <a:buNone/>
              <a:defRPr sz="2400" b="1">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303" name="Google Shape;303;p10"/>
          <p:cNvGrpSpPr/>
          <p:nvPr/>
        </p:nvGrpSpPr>
        <p:grpSpPr>
          <a:xfrm flipH="1">
            <a:off x="10087470" y="288279"/>
            <a:ext cx="1864421" cy="1864281"/>
            <a:chOff x="4616075" y="1332525"/>
            <a:chExt cx="1915566" cy="1881022"/>
          </a:xfrm>
        </p:grpSpPr>
        <p:sp>
          <p:nvSpPr>
            <p:cNvPr id="304" name="Google Shape;304;p10"/>
            <p:cNvSpPr/>
            <p:nvPr/>
          </p:nvSpPr>
          <p:spPr>
            <a:xfrm>
              <a:off x="4616077" y="1332525"/>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5" name="Google Shape;305;p10"/>
            <p:cNvSpPr/>
            <p:nvPr/>
          </p:nvSpPr>
          <p:spPr>
            <a:xfrm>
              <a:off x="4616077" y="1645356"/>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6" name="Google Shape;306;p10"/>
            <p:cNvSpPr/>
            <p:nvPr/>
          </p:nvSpPr>
          <p:spPr>
            <a:xfrm>
              <a:off x="4616077" y="1958183"/>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7" name="Google Shape;307;p10"/>
            <p:cNvSpPr/>
            <p:nvPr/>
          </p:nvSpPr>
          <p:spPr>
            <a:xfrm>
              <a:off x="4616077" y="2271014"/>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8" name="Google Shape;308;p10"/>
            <p:cNvSpPr/>
            <p:nvPr/>
          </p:nvSpPr>
          <p:spPr>
            <a:xfrm>
              <a:off x="4616077" y="2583841"/>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9" name="Google Shape;309;p10"/>
            <p:cNvSpPr/>
            <p:nvPr/>
          </p:nvSpPr>
          <p:spPr>
            <a:xfrm>
              <a:off x="4616077" y="2896672"/>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0" name="Google Shape;310;p10"/>
            <p:cNvSpPr/>
            <p:nvPr/>
          </p:nvSpPr>
          <p:spPr>
            <a:xfrm>
              <a:off x="4616077" y="3209499"/>
              <a:ext cx="1912253" cy="4048"/>
            </a:xfrm>
            <a:custGeom>
              <a:avLst/>
              <a:gdLst/>
              <a:ahLst/>
              <a:cxnLst/>
              <a:rect l="l" t="t" r="r" b="b"/>
              <a:pathLst>
                <a:path w="1912253" h="4048" extrusionOk="0">
                  <a:moveTo>
                    <a:pt x="0" y="0"/>
                  </a:moveTo>
                  <a:lnTo>
                    <a:pt x="1912253"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1" name="Google Shape;311;p10"/>
            <p:cNvSpPr/>
            <p:nvPr/>
          </p:nvSpPr>
          <p:spPr>
            <a:xfrm>
              <a:off x="461607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2" name="Google Shape;312;p10"/>
            <p:cNvSpPr/>
            <p:nvPr/>
          </p:nvSpPr>
          <p:spPr>
            <a:xfrm>
              <a:off x="4941627"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3" name="Google Shape;313;p10"/>
            <p:cNvSpPr/>
            <p:nvPr/>
          </p:nvSpPr>
          <p:spPr>
            <a:xfrm>
              <a:off x="5256733"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4" name="Google Shape;314;p10"/>
            <p:cNvSpPr/>
            <p:nvPr/>
          </p:nvSpPr>
          <p:spPr>
            <a:xfrm>
              <a:off x="5571839"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5" name="Google Shape;315;p10"/>
            <p:cNvSpPr/>
            <p:nvPr/>
          </p:nvSpPr>
          <p:spPr>
            <a:xfrm>
              <a:off x="5886945"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6" name="Google Shape;316;p10"/>
            <p:cNvSpPr/>
            <p:nvPr/>
          </p:nvSpPr>
          <p:spPr>
            <a:xfrm>
              <a:off x="6202051"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7" name="Google Shape;317;p10"/>
            <p:cNvSpPr/>
            <p:nvPr/>
          </p:nvSpPr>
          <p:spPr>
            <a:xfrm>
              <a:off x="6527594" y="1332525"/>
              <a:ext cx="4048" cy="1876973"/>
            </a:xfrm>
            <a:custGeom>
              <a:avLst/>
              <a:gdLst/>
              <a:ahLst/>
              <a:cxnLst/>
              <a:rect l="l" t="t" r="r" b="b"/>
              <a:pathLst>
                <a:path w="4048" h="1876973" extrusionOk="0">
                  <a:moveTo>
                    <a:pt x="0" y="1876974"/>
                  </a:moveTo>
                  <a:lnTo>
                    <a:pt x="0" y="0"/>
                  </a:lnTo>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18" name="Google Shape;318;p10"/>
          <p:cNvSpPr/>
          <p:nvPr/>
        </p:nvSpPr>
        <p:spPr>
          <a:xfrm flipH="1">
            <a:off x="10696509" y="-209400"/>
            <a:ext cx="845676" cy="845679"/>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nvGrpSpPr>
          <p:cNvPr id="319" name="Google Shape;319;p10"/>
          <p:cNvGrpSpPr/>
          <p:nvPr/>
        </p:nvGrpSpPr>
        <p:grpSpPr>
          <a:xfrm flipH="1">
            <a:off x="11312263" y="880242"/>
            <a:ext cx="639848" cy="466530"/>
            <a:chOff x="4468725" y="937901"/>
            <a:chExt cx="656322" cy="478541"/>
          </a:xfrm>
        </p:grpSpPr>
        <p:sp>
          <p:nvSpPr>
            <p:cNvPr id="320" name="Google Shape;320;p10"/>
            <p:cNvSpPr/>
            <p:nvPr/>
          </p:nvSpPr>
          <p:spPr>
            <a:xfrm>
              <a:off x="4469534" y="937901"/>
              <a:ext cx="655513" cy="397461"/>
            </a:xfrm>
            <a:custGeom>
              <a:avLst/>
              <a:gdLst/>
              <a:ahLst/>
              <a:cxnLst/>
              <a:rect l="l" t="t" r="r" b="b"/>
              <a:pathLst>
                <a:path w="655513" h="397461" extrusionOk="0">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1" name="Google Shape;321;p10"/>
            <p:cNvSpPr/>
            <p:nvPr/>
          </p:nvSpPr>
          <p:spPr>
            <a:xfrm>
              <a:off x="4468725" y="1087913"/>
              <a:ext cx="468570" cy="328529"/>
            </a:xfrm>
            <a:custGeom>
              <a:avLst/>
              <a:gdLst/>
              <a:ahLst/>
              <a:cxnLst/>
              <a:rect l="l" t="t" r="r" b="b"/>
              <a:pathLst>
                <a:path w="468570" h="328529" extrusionOk="0">
                  <a:moveTo>
                    <a:pt x="69587" y="164066"/>
                  </a:moveTo>
                  <a:lnTo>
                    <a:pt x="0" y="0"/>
                  </a:lnTo>
                  <a:lnTo>
                    <a:pt x="468570" y="201929"/>
                  </a:lnTo>
                  <a:lnTo>
                    <a:pt x="427927" y="328530"/>
                  </a:lnTo>
                  <a:lnTo>
                    <a:pt x="69587" y="164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2" name="Google Shape;322;p10"/>
            <p:cNvSpPr/>
            <p:nvPr/>
          </p:nvSpPr>
          <p:spPr>
            <a:xfrm>
              <a:off x="4859530" y="1097086"/>
              <a:ext cx="265516" cy="319356"/>
            </a:xfrm>
            <a:custGeom>
              <a:avLst/>
              <a:gdLst/>
              <a:ahLst/>
              <a:cxnLst/>
              <a:rect l="l" t="t" r="r" b="b"/>
              <a:pathLst>
                <a:path w="265516" h="319356" extrusionOk="0">
                  <a:moveTo>
                    <a:pt x="0" y="158537"/>
                  </a:moveTo>
                  <a:lnTo>
                    <a:pt x="265517" y="0"/>
                  </a:lnTo>
                  <a:lnTo>
                    <a:pt x="253777" y="267958"/>
                  </a:lnTo>
                  <a:lnTo>
                    <a:pt x="37121" y="319357"/>
                  </a:lnTo>
                  <a:lnTo>
                    <a:pt x="0" y="1585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23" name="Google Shape;323;p10"/>
          <p:cNvGrpSpPr/>
          <p:nvPr/>
        </p:nvGrpSpPr>
        <p:grpSpPr>
          <a:xfrm flipH="1">
            <a:off x="9308548" y="291850"/>
            <a:ext cx="1640994" cy="1643245"/>
            <a:chOff x="4593392" y="1441589"/>
            <a:chExt cx="1683243" cy="1685552"/>
          </a:xfrm>
        </p:grpSpPr>
        <p:sp>
          <p:nvSpPr>
            <p:cNvPr id="324" name="Google Shape;324;p10"/>
            <p:cNvSpPr/>
            <p:nvPr/>
          </p:nvSpPr>
          <p:spPr>
            <a:xfrm>
              <a:off x="4643547" y="1545109"/>
              <a:ext cx="1633088" cy="1582032"/>
            </a:xfrm>
            <a:custGeom>
              <a:avLst/>
              <a:gdLst/>
              <a:ahLst/>
              <a:cxnLst/>
              <a:rect l="l" t="t" r="r" b="b"/>
              <a:pathLst>
                <a:path w="1653760" h="1582032" extrusionOk="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5" name="Google Shape;325;p10"/>
            <p:cNvSpPr/>
            <p:nvPr/>
          </p:nvSpPr>
          <p:spPr>
            <a:xfrm>
              <a:off x="4593392" y="1441589"/>
              <a:ext cx="1442681" cy="1453563"/>
            </a:xfrm>
            <a:custGeom>
              <a:avLst/>
              <a:gdLst/>
              <a:ahLst/>
              <a:cxnLst/>
              <a:rect l="l" t="t" r="r" b="b"/>
              <a:pathLst>
                <a:path w="1442681" h="1453563" extrusionOk="0">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6" name="Google Shape;326;p10"/>
            <p:cNvSpPr/>
            <p:nvPr/>
          </p:nvSpPr>
          <p:spPr>
            <a:xfrm>
              <a:off x="4986203" y="1827976"/>
              <a:ext cx="656440" cy="678044"/>
            </a:xfrm>
            <a:custGeom>
              <a:avLst/>
              <a:gdLst/>
              <a:ahLst/>
              <a:cxnLst/>
              <a:rect l="l" t="t" r="r" b="b"/>
              <a:pathLst>
                <a:path w="651553" h="656701" extrusionOk="0">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27" name="Google Shape;327;p10"/>
          <p:cNvSpPr/>
          <p:nvPr/>
        </p:nvSpPr>
        <p:spPr>
          <a:xfrm flipH="1">
            <a:off x="8919775" y="1257296"/>
            <a:ext cx="504259" cy="504259"/>
          </a:xfrm>
          <a:custGeom>
            <a:avLst/>
            <a:gdLst/>
            <a:ahLst/>
            <a:cxnLst/>
            <a:rect l="l" t="t" r="r" b="b"/>
            <a:pathLst>
              <a:path w="447236" h="447236" extrusionOk="0">
                <a:moveTo>
                  <a:pt x="0" y="223266"/>
                </a:moveTo>
                <a:lnTo>
                  <a:pt x="223983" y="0"/>
                </a:lnTo>
                <a:lnTo>
                  <a:pt x="447237" y="223971"/>
                </a:lnTo>
                <a:lnTo>
                  <a:pt x="223254" y="447237"/>
                </a:lnTo>
                <a:lnTo>
                  <a:pt x="0" y="223266"/>
                </a:lnTo>
                <a:close/>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8" name="Google Shape;328;p10"/>
          <p:cNvSpPr/>
          <p:nvPr/>
        </p:nvSpPr>
        <p:spPr>
          <a:xfrm flipH="1">
            <a:off x="11013159" y="6038673"/>
            <a:ext cx="1090987" cy="1090990"/>
          </a:xfrm>
          <a:custGeom>
            <a:avLst/>
            <a:gdLst/>
            <a:ahLst/>
            <a:cxnLst/>
            <a:rect l="l" t="t" r="r" b="b"/>
            <a:pathLst>
              <a:path w="1291109" h="1291113" extrusionOk="0">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1pPr>
            <a:lvl2pPr lvl="1">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2pPr>
            <a:lvl3pPr lvl="2">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3pPr>
            <a:lvl4pPr lvl="3">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4pPr>
            <a:lvl5pPr lvl="4">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5pPr>
            <a:lvl6pPr lvl="5">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6pPr>
            <a:lvl7pPr lvl="6">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7pPr>
            <a:lvl8pPr lvl="7">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8pPr>
            <a:lvl9pPr lvl="8">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1pPr>
            <a:lvl2pPr marL="914400" lvl="1"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2pPr>
            <a:lvl3pPr marL="1371600" lvl="2"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3pPr>
            <a:lvl4pPr marL="1828800" lvl="3"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4pPr>
            <a:lvl5pPr marL="2286000" lvl="4"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5pPr>
            <a:lvl6pPr marL="2743200" lvl="5"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6pPr>
            <a:lvl7pPr marL="3200400" lvl="6"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7pPr>
            <a:lvl8pPr marL="3657600" lvl="7"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8pPr>
            <a:lvl9pPr marL="4114800" lvl="8" indent="-3683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hyperlink" Target="https://0fb12fc9a18354eea2.gradio.live" TargetMode="Externa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pinecone.io/learn/structured-data/"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hyperlink" Target="https://www.gradio.app/" TargetMode="External"/><Relationship Id="rId4" Type="http://schemas.openxmlformats.org/officeDocument/2006/relationships/hyperlink" Target="https://github.com/jsvine/pdfplumber/discussions/1060"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21"/>
          <p:cNvSpPr txBox="1">
            <a:spLocks noGrp="1"/>
          </p:cNvSpPr>
          <p:nvPr>
            <p:ph type="ctrTitle"/>
          </p:nvPr>
        </p:nvSpPr>
        <p:spPr>
          <a:xfrm>
            <a:off x="912825" y="1753975"/>
            <a:ext cx="6504000" cy="27369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SzPts val="990"/>
              <a:buNone/>
            </a:pPr>
            <a:r>
              <a:rPr lang="en" sz="8210"/>
              <a:t>iSKKUBot</a:t>
            </a:r>
            <a:endParaRPr sz="8210"/>
          </a:p>
        </p:txBody>
      </p:sp>
      <p:sp>
        <p:nvSpPr>
          <p:cNvPr id="514" name="Google Shape;514;p21"/>
          <p:cNvSpPr txBox="1">
            <a:spLocks noGrp="1"/>
          </p:cNvSpPr>
          <p:nvPr>
            <p:ph type="subTitle" idx="1"/>
          </p:nvPr>
        </p:nvSpPr>
        <p:spPr>
          <a:xfrm>
            <a:off x="912825" y="4540025"/>
            <a:ext cx="6504000" cy="56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770"/>
              <a:buNone/>
            </a:pPr>
            <a:r>
              <a:rPr lang="en" sz="1540"/>
              <a:t>RAG-based Multilingual Chatbot for Exchange Students at SKKU</a:t>
            </a:r>
            <a:endParaRPr sz="154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0"/>
          <p:cNvSpPr txBox="1">
            <a:spLocks noGrp="1"/>
          </p:cNvSpPr>
          <p:nvPr>
            <p:ph type="title"/>
          </p:nvPr>
        </p:nvSpPr>
        <p:spPr>
          <a:xfrm>
            <a:off x="1135675" y="430400"/>
            <a:ext cx="97674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3.1  Indexing - web data</a:t>
            </a:r>
            <a:endParaRPr/>
          </a:p>
        </p:txBody>
      </p:sp>
      <p:sp>
        <p:nvSpPr>
          <p:cNvPr id="603" name="Google Shape;603;p30"/>
          <p:cNvSpPr txBox="1">
            <a:spLocks noGrp="1"/>
          </p:cNvSpPr>
          <p:nvPr>
            <p:ph type="body" idx="1"/>
          </p:nvPr>
        </p:nvSpPr>
        <p:spPr>
          <a:xfrm>
            <a:off x="457200" y="1462425"/>
            <a:ext cx="11085600" cy="5270400"/>
          </a:xfrm>
          <a:prstGeom prst="rect">
            <a:avLst/>
          </a:prstGeom>
        </p:spPr>
        <p:txBody>
          <a:bodyPr spcFirstLastPara="1" wrap="square" lIns="121900" tIns="121900" rIns="121900" bIns="121900" anchor="t" anchorCtr="0">
            <a:normAutofit/>
          </a:bodyPr>
          <a:lstStyle/>
          <a:p>
            <a:pPr marL="457200" lvl="0" indent="-374650" algn="just" rtl="0">
              <a:spcBef>
                <a:spcPts val="1200"/>
              </a:spcBef>
              <a:spcAft>
                <a:spcPts val="1000"/>
              </a:spcAft>
              <a:buClr>
                <a:schemeClr val="accent3"/>
              </a:buClr>
              <a:buSzPts val="2300"/>
              <a:buFont typeface="Poppins"/>
              <a:buChar char="●"/>
            </a:pPr>
            <a:r>
              <a:rPr lang="en" sz="2300">
                <a:solidFill>
                  <a:schemeClr val="accent3"/>
                </a:solidFill>
                <a:latin typeface="Poppins"/>
                <a:ea typeface="Poppins"/>
                <a:cs typeface="Poppins"/>
                <a:sym typeface="Poppins"/>
              </a:rPr>
              <a:t>Problem: structured data such as tabular data gets unstructured</a:t>
            </a:r>
            <a:endParaRPr sz="2300">
              <a:solidFill>
                <a:schemeClr val="accent3"/>
              </a:solidFill>
              <a:latin typeface="Poppins"/>
              <a:ea typeface="Poppins"/>
              <a:cs typeface="Poppins"/>
              <a:sym typeface="Poppins"/>
            </a:endParaRPr>
          </a:p>
        </p:txBody>
      </p:sp>
      <p:pic>
        <p:nvPicPr>
          <p:cNvPr id="604" name="Google Shape;604;p30"/>
          <p:cNvPicPr preferRelativeResize="0"/>
          <p:nvPr/>
        </p:nvPicPr>
        <p:blipFill>
          <a:blip r:embed="rId3">
            <a:alphaModFix/>
          </a:blip>
          <a:stretch>
            <a:fillRect/>
          </a:stretch>
        </p:blipFill>
        <p:spPr>
          <a:xfrm>
            <a:off x="457201" y="2354376"/>
            <a:ext cx="5425800" cy="2873085"/>
          </a:xfrm>
          <a:prstGeom prst="rect">
            <a:avLst/>
          </a:prstGeom>
          <a:noFill/>
          <a:ln>
            <a:noFill/>
          </a:ln>
        </p:spPr>
      </p:pic>
      <p:pic>
        <p:nvPicPr>
          <p:cNvPr id="605" name="Google Shape;605;p30"/>
          <p:cNvPicPr preferRelativeResize="0"/>
          <p:nvPr/>
        </p:nvPicPr>
        <p:blipFill rotWithShape="1">
          <a:blip r:embed="rId4">
            <a:alphaModFix/>
          </a:blip>
          <a:srcRect r="29198"/>
          <a:stretch/>
        </p:blipFill>
        <p:spPr>
          <a:xfrm>
            <a:off x="6560925" y="2354375"/>
            <a:ext cx="4955229" cy="2873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31"/>
          <p:cNvSpPr txBox="1">
            <a:spLocks noGrp="1"/>
          </p:cNvSpPr>
          <p:nvPr>
            <p:ph type="body" idx="1"/>
          </p:nvPr>
        </p:nvSpPr>
        <p:spPr>
          <a:xfrm>
            <a:off x="457200" y="1462425"/>
            <a:ext cx="11085600" cy="5270400"/>
          </a:xfrm>
          <a:prstGeom prst="rect">
            <a:avLst/>
          </a:prstGeom>
        </p:spPr>
        <p:txBody>
          <a:bodyPr spcFirstLastPara="1" wrap="square" lIns="121900" tIns="121900" rIns="121900" bIns="121900" anchor="t" anchorCtr="0">
            <a:normAutofit/>
          </a:bodyPr>
          <a:lstStyle/>
          <a:p>
            <a:pPr marL="457200" lvl="0" indent="-374650" algn="just" rtl="0">
              <a:spcBef>
                <a:spcPts val="12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Solution</a:t>
            </a:r>
            <a:endParaRPr sz="2300">
              <a:solidFill>
                <a:schemeClr val="accent3"/>
              </a:solidFill>
              <a:latin typeface="Poppins"/>
              <a:ea typeface="Poppins"/>
              <a:cs typeface="Poppins"/>
              <a:sym typeface="Poppins"/>
            </a:endParaRPr>
          </a:p>
          <a:p>
            <a:pPr marL="914400" lvl="1" indent="-355600" algn="just" rtl="0">
              <a:spcBef>
                <a:spcPts val="1200"/>
              </a:spcBef>
              <a:spcAft>
                <a:spcPts val="0"/>
              </a:spcAft>
              <a:buClr>
                <a:schemeClr val="accent3"/>
              </a:buClr>
              <a:buSzPts val="2000"/>
              <a:buFont typeface="Poppins"/>
              <a:buChar char="○"/>
            </a:pPr>
            <a:r>
              <a:rPr lang="en" sz="2000">
                <a:solidFill>
                  <a:schemeClr val="accent3"/>
                </a:solidFill>
                <a:latin typeface="Poppins"/>
                <a:ea typeface="Poppins"/>
                <a:cs typeface="Poppins"/>
                <a:sym typeface="Poppins"/>
              </a:rPr>
              <a:t>Tabular data -&gt; natural language (x)</a:t>
            </a:r>
            <a:endParaRPr sz="2000">
              <a:solidFill>
                <a:schemeClr val="accent3"/>
              </a:solidFill>
              <a:latin typeface="Poppins"/>
              <a:ea typeface="Poppins"/>
              <a:cs typeface="Poppins"/>
              <a:sym typeface="Poppins"/>
            </a:endParaRPr>
          </a:p>
          <a:p>
            <a:pPr marL="914400" lvl="1" indent="-355600" algn="just" rtl="0">
              <a:spcBef>
                <a:spcPts val="1200"/>
              </a:spcBef>
              <a:spcAft>
                <a:spcPts val="0"/>
              </a:spcAft>
              <a:buClr>
                <a:schemeClr val="accent3"/>
              </a:buClr>
              <a:buSzPts val="2000"/>
              <a:buFont typeface="Poppins"/>
              <a:buChar char="○"/>
            </a:pPr>
            <a:r>
              <a:rPr lang="en" sz="2000">
                <a:solidFill>
                  <a:schemeClr val="accent3"/>
                </a:solidFill>
                <a:latin typeface="Poppins"/>
                <a:ea typeface="Poppins"/>
                <a:cs typeface="Poppins"/>
                <a:sym typeface="Poppins"/>
              </a:rPr>
              <a:t>Tabular data -&gt; </a:t>
            </a:r>
            <a:r>
              <a:rPr lang="en" sz="2000" b="1">
                <a:solidFill>
                  <a:schemeClr val="accent3"/>
                </a:solidFill>
                <a:latin typeface="Poppins"/>
                <a:ea typeface="Poppins"/>
                <a:cs typeface="Poppins"/>
                <a:sym typeface="Poppins"/>
              </a:rPr>
              <a:t>json format</a:t>
            </a:r>
            <a:r>
              <a:rPr lang="en" sz="2000">
                <a:solidFill>
                  <a:schemeClr val="accent3"/>
                </a:solidFill>
                <a:latin typeface="Poppins"/>
                <a:ea typeface="Poppins"/>
                <a:cs typeface="Poppins"/>
                <a:sym typeface="Poppins"/>
              </a:rPr>
              <a:t> (0)</a:t>
            </a:r>
            <a:endParaRPr sz="2000">
              <a:solidFill>
                <a:schemeClr val="accent3"/>
              </a:solidFill>
              <a:latin typeface="Poppins"/>
              <a:ea typeface="Poppins"/>
              <a:cs typeface="Poppins"/>
              <a:sym typeface="Poppins"/>
            </a:endParaRPr>
          </a:p>
          <a:p>
            <a:pPr marL="457200" lvl="0" indent="-355600" algn="just" rtl="0">
              <a:spcBef>
                <a:spcPts val="1200"/>
              </a:spcBef>
              <a:spcAft>
                <a:spcPts val="0"/>
              </a:spcAft>
              <a:buClr>
                <a:schemeClr val="accent3"/>
              </a:buClr>
              <a:buSzPts val="2000"/>
              <a:buFont typeface="Poppins"/>
              <a:buChar char="●"/>
            </a:pPr>
            <a:r>
              <a:rPr lang="en" sz="2000">
                <a:solidFill>
                  <a:schemeClr val="accent3"/>
                </a:solidFill>
                <a:latin typeface="Poppins"/>
                <a:ea typeface="Poppins"/>
                <a:cs typeface="Poppins"/>
                <a:sym typeface="Poppins"/>
              </a:rPr>
              <a:t>There were some automatic </a:t>
            </a:r>
            <a:br>
              <a:rPr lang="en" sz="2000">
                <a:solidFill>
                  <a:schemeClr val="accent3"/>
                </a:solidFill>
                <a:latin typeface="Poppins"/>
                <a:ea typeface="Poppins"/>
                <a:cs typeface="Poppins"/>
                <a:sym typeface="Poppins"/>
              </a:rPr>
            </a:br>
            <a:r>
              <a:rPr lang="en" sz="2000">
                <a:solidFill>
                  <a:schemeClr val="accent3"/>
                </a:solidFill>
                <a:latin typeface="Poppins"/>
                <a:ea typeface="Poppins"/>
                <a:cs typeface="Poppins"/>
                <a:sym typeface="Poppins"/>
              </a:rPr>
              <a:t>tabular data to json converter, </a:t>
            </a:r>
            <a:br>
              <a:rPr lang="en" sz="2000">
                <a:solidFill>
                  <a:schemeClr val="accent3"/>
                </a:solidFill>
                <a:latin typeface="Poppins"/>
                <a:ea typeface="Poppins"/>
                <a:cs typeface="Poppins"/>
                <a:sym typeface="Poppins"/>
              </a:rPr>
            </a:br>
            <a:r>
              <a:rPr lang="en" sz="2000">
                <a:solidFill>
                  <a:schemeClr val="accent3"/>
                </a:solidFill>
                <a:latin typeface="Poppins"/>
                <a:ea typeface="Poppins"/>
                <a:cs typeface="Poppins"/>
                <a:sym typeface="Poppins"/>
              </a:rPr>
              <a:t>but they were not able to handle </a:t>
            </a:r>
            <a:br>
              <a:rPr lang="en" sz="2000">
                <a:solidFill>
                  <a:schemeClr val="accent3"/>
                </a:solidFill>
                <a:latin typeface="Poppins"/>
                <a:ea typeface="Poppins"/>
                <a:cs typeface="Poppins"/>
                <a:sym typeface="Poppins"/>
              </a:rPr>
            </a:br>
            <a:r>
              <a:rPr lang="en" sz="2000">
                <a:solidFill>
                  <a:schemeClr val="accent3"/>
                </a:solidFill>
                <a:latin typeface="Poppins"/>
                <a:ea typeface="Poppins"/>
                <a:cs typeface="Poppins"/>
                <a:sym typeface="Poppins"/>
              </a:rPr>
              <a:t>tables that has </a:t>
            </a:r>
            <a:br>
              <a:rPr lang="en" sz="2000">
                <a:solidFill>
                  <a:schemeClr val="accent3"/>
                </a:solidFill>
                <a:latin typeface="Poppins"/>
                <a:ea typeface="Poppins"/>
                <a:cs typeface="Poppins"/>
                <a:sym typeface="Poppins"/>
              </a:rPr>
            </a:br>
            <a:r>
              <a:rPr lang="en" sz="2000">
                <a:solidFill>
                  <a:schemeClr val="accent3"/>
                </a:solidFill>
                <a:latin typeface="Poppins"/>
                <a:ea typeface="Poppins"/>
                <a:cs typeface="Poppins"/>
                <a:sym typeface="Poppins"/>
              </a:rPr>
              <a:t>multiple spans of rows and columns</a:t>
            </a:r>
            <a:endParaRPr sz="2000">
              <a:solidFill>
                <a:schemeClr val="accent3"/>
              </a:solidFill>
              <a:latin typeface="Poppins"/>
              <a:ea typeface="Poppins"/>
              <a:cs typeface="Poppins"/>
              <a:sym typeface="Poppins"/>
            </a:endParaRPr>
          </a:p>
          <a:p>
            <a:pPr marL="457200" lvl="0" indent="0" algn="just" rtl="0">
              <a:spcBef>
                <a:spcPts val="1200"/>
              </a:spcBef>
              <a:spcAft>
                <a:spcPts val="1000"/>
              </a:spcAft>
              <a:buNone/>
            </a:pPr>
            <a:r>
              <a:rPr lang="en" sz="2000">
                <a:solidFill>
                  <a:schemeClr val="accent3"/>
                </a:solidFill>
                <a:latin typeface="Poppins"/>
                <a:ea typeface="Poppins"/>
                <a:cs typeface="Poppins"/>
                <a:sym typeface="Poppins"/>
              </a:rPr>
              <a:t>-&gt; </a:t>
            </a:r>
            <a:r>
              <a:rPr lang="en" sz="2000" b="1">
                <a:solidFill>
                  <a:schemeClr val="accent3"/>
                </a:solidFill>
                <a:latin typeface="Poppins"/>
                <a:ea typeface="Poppins"/>
                <a:cs typeface="Poppins"/>
                <a:sym typeface="Poppins"/>
              </a:rPr>
              <a:t>custom code</a:t>
            </a:r>
            <a:endParaRPr sz="2000" b="1">
              <a:solidFill>
                <a:schemeClr val="accent3"/>
              </a:solidFill>
              <a:latin typeface="Poppins"/>
              <a:ea typeface="Poppins"/>
              <a:cs typeface="Poppins"/>
              <a:sym typeface="Poppins"/>
            </a:endParaRPr>
          </a:p>
        </p:txBody>
      </p:sp>
      <p:sp>
        <p:nvSpPr>
          <p:cNvPr id="611" name="Google Shape;611;p31"/>
          <p:cNvSpPr txBox="1">
            <a:spLocks noGrp="1"/>
          </p:cNvSpPr>
          <p:nvPr>
            <p:ph type="title"/>
          </p:nvPr>
        </p:nvSpPr>
        <p:spPr>
          <a:xfrm>
            <a:off x="1135675" y="430400"/>
            <a:ext cx="97674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3.1  Indexing - web data</a:t>
            </a:r>
            <a:endParaRPr/>
          </a:p>
        </p:txBody>
      </p:sp>
      <p:grpSp>
        <p:nvGrpSpPr>
          <p:cNvPr id="612" name="Google Shape;612;p31"/>
          <p:cNvGrpSpPr/>
          <p:nvPr/>
        </p:nvGrpSpPr>
        <p:grpSpPr>
          <a:xfrm>
            <a:off x="6028700" y="3174600"/>
            <a:ext cx="5770550" cy="3050026"/>
            <a:chOff x="3454075" y="3083475"/>
            <a:chExt cx="5770550" cy="3050026"/>
          </a:xfrm>
        </p:grpSpPr>
        <p:pic>
          <p:nvPicPr>
            <p:cNvPr id="613" name="Google Shape;613;p31"/>
            <p:cNvPicPr preferRelativeResize="0"/>
            <p:nvPr/>
          </p:nvPicPr>
          <p:blipFill>
            <a:blip r:embed="rId3">
              <a:alphaModFix/>
            </a:blip>
            <a:stretch>
              <a:fillRect/>
            </a:stretch>
          </p:blipFill>
          <p:spPr>
            <a:xfrm>
              <a:off x="3464675" y="3083475"/>
              <a:ext cx="5759950" cy="3050026"/>
            </a:xfrm>
            <a:prstGeom prst="rect">
              <a:avLst/>
            </a:prstGeom>
            <a:noFill/>
            <a:ln>
              <a:noFill/>
            </a:ln>
          </p:spPr>
        </p:pic>
        <p:sp>
          <p:nvSpPr>
            <p:cNvPr id="614" name="Google Shape;614;p31"/>
            <p:cNvSpPr/>
            <p:nvPr/>
          </p:nvSpPr>
          <p:spPr>
            <a:xfrm>
              <a:off x="3454075" y="4162650"/>
              <a:ext cx="1025400" cy="1936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latin typeface="Poppins Light"/>
                <a:ea typeface="Poppins Light"/>
                <a:cs typeface="Poppins Light"/>
                <a:sym typeface="Poppins Light"/>
              </a:endParaRPr>
            </a:p>
          </p:txBody>
        </p:sp>
        <p:sp>
          <p:nvSpPr>
            <p:cNvPr id="615" name="Google Shape;615;p31"/>
            <p:cNvSpPr/>
            <p:nvPr/>
          </p:nvSpPr>
          <p:spPr>
            <a:xfrm>
              <a:off x="7821525" y="3429000"/>
              <a:ext cx="1403100" cy="26706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latin typeface="Poppins Light"/>
                <a:ea typeface="Poppins Light"/>
                <a:cs typeface="Poppins Light"/>
                <a:sym typeface="Poppins Ligh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txBox="1">
            <a:spLocks noGrp="1"/>
          </p:cNvSpPr>
          <p:nvPr>
            <p:ph type="body" idx="1"/>
          </p:nvPr>
        </p:nvSpPr>
        <p:spPr>
          <a:xfrm>
            <a:off x="457200" y="1462425"/>
            <a:ext cx="11085600" cy="5270400"/>
          </a:xfrm>
          <a:prstGeom prst="rect">
            <a:avLst/>
          </a:prstGeom>
        </p:spPr>
        <p:txBody>
          <a:bodyPr spcFirstLastPara="1" wrap="square" lIns="121900" tIns="121900" rIns="121900" bIns="121900" anchor="t" anchorCtr="0">
            <a:normAutofit/>
          </a:bodyPr>
          <a:lstStyle/>
          <a:p>
            <a:pPr marL="457200" lvl="0" indent="-355600" algn="just" rtl="0">
              <a:spcBef>
                <a:spcPts val="1200"/>
              </a:spcBef>
              <a:spcAft>
                <a:spcPts val="0"/>
              </a:spcAft>
              <a:buClr>
                <a:schemeClr val="accent3"/>
              </a:buClr>
              <a:buSzPts val="2000"/>
              <a:buFont typeface="Poppins"/>
              <a:buChar char="-"/>
            </a:pPr>
            <a:r>
              <a:rPr lang="en" sz="2000" b="1">
                <a:solidFill>
                  <a:schemeClr val="accent3"/>
                </a:solidFill>
                <a:latin typeface="Poppins"/>
                <a:ea typeface="Poppins"/>
                <a:cs typeface="Poppins"/>
                <a:sym typeface="Poppins"/>
              </a:rPr>
              <a:t>Successfully converted tabular data into json format</a:t>
            </a:r>
            <a:endParaRPr sz="2000" b="1">
              <a:solidFill>
                <a:schemeClr val="accent3"/>
              </a:solidFill>
              <a:latin typeface="Poppins"/>
              <a:ea typeface="Poppins"/>
              <a:cs typeface="Poppins"/>
              <a:sym typeface="Poppins"/>
            </a:endParaRPr>
          </a:p>
        </p:txBody>
      </p:sp>
      <p:sp>
        <p:nvSpPr>
          <p:cNvPr id="621" name="Google Shape;621;p32"/>
          <p:cNvSpPr txBox="1">
            <a:spLocks noGrp="1"/>
          </p:cNvSpPr>
          <p:nvPr>
            <p:ph type="title"/>
          </p:nvPr>
        </p:nvSpPr>
        <p:spPr>
          <a:xfrm>
            <a:off x="1135675" y="430400"/>
            <a:ext cx="97674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3.1  Indexing - web data</a:t>
            </a:r>
            <a:endParaRPr/>
          </a:p>
        </p:txBody>
      </p:sp>
      <p:pic>
        <p:nvPicPr>
          <p:cNvPr id="622" name="Google Shape;622;p32"/>
          <p:cNvPicPr preferRelativeResize="0"/>
          <p:nvPr/>
        </p:nvPicPr>
        <p:blipFill>
          <a:blip r:embed="rId3">
            <a:alphaModFix/>
          </a:blip>
          <a:stretch>
            <a:fillRect/>
          </a:stretch>
        </p:blipFill>
        <p:spPr>
          <a:xfrm>
            <a:off x="732175" y="2139100"/>
            <a:ext cx="10727649" cy="3529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3"/>
          <p:cNvSpPr txBox="1">
            <a:spLocks noGrp="1"/>
          </p:cNvSpPr>
          <p:nvPr>
            <p:ph type="title"/>
          </p:nvPr>
        </p:nvSpPr>
        <p:spPr>
          <a:xfrm>
            <a:off x="1135675" y="430400"/>
            <a:ext cx="97674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3.1  Indexing - pdf data</a:t>
            </a:r>
            <a:endParaRPr/>
          </a:p>
        </p:txBody>
      </p:sp>
      <p:sp>
        <p:nvSpPr>
          <p:cNvPr id="628" name="Google Shape;628;p33"/>
          <p:cNvSpPr txBox="1">
            <a:spLocks noGrp="1"/>
          </p:cNvSpPr>
          <p:nvPr>
            <p:ph type="body" idx="1"/>
          </p:nvPr>
        </p:nvSpPr>
        <p:spPr>
          <a:xfrm>
            <a:off x="476575" y="1462425"/>
            <a:ext cx="11085600" cy="5270400"/>
          </a:xfrm>
          <a:prstGeom prst="rect">
            <a:avLst/>
          </a:prstGeom>
        </p:spPr>
        <p:txBody>
          <a:bodyPr spcFirstLastPara="1" wrap="square" lIns="121900" tIns="121900" rIns="121900" bIns="121900" anchor="t" anchorCtr="0">
            <a:normAutofit/>
          </a:bodyPr>
          <a:lstStyle/>
          <a:p>
            <a:pPr marL="457200" lvl="0" indent="-374650" algn="just" rtl="0">
              <a:spcBef>
                <a:spcPts val="1200"/>
              </a:spcBef>
              <a:spcAft>
                <a:spcPts val="1000"/>
              </a:spcAft>
              <a:buClr>
                <a:schemeClr val="accent3"/>
              </a:buClr>
              <a:buSzPts val="2300"/>
              <a:buFont typeface="Poppins"/>
              <a:buChar char="●"/>
            </a:pPr>
            <a:r>
              <a:rPr lang="en" sz="2300">
                <a:solidFill>
                  <a:schemeClr val="accent3"/>
                </a:solidFill>
                <a:latin typeface="Poppins"/>
                <a:ea typeface="Poppins"/>
                <a:cs typeface="Poppins"/>
                <a:sym typeface="Poppins"/>
              </a:rPr>
              <a:t>Problem 1: structured data such as tabular data gets unstructured</a:t>
            </a:r>
            <a:endParaRPr sz="2300">
              <a:solidFill>
                <a:schemeClr val="accent3"/>
              </a:solidFill>
              <a:latin typeface="Poppins"/>
              <a:ea typeface="Poppins"/>
              <a:cs typeface="Poppins"/>
              <a:sym typeface="Poppins"/>
            </a:endParaRPr>
          </a:p>
        </p:txBody>
      </p:sp>
      <p:pic>
        <p:nvPicPr>
          <p:cNvPr id="629" name="Google Shape;629;p33"/>
          <p:cNvPicPr preferRelativeResize="0"/>
          <p:nvPr/>
        </p:nvPicPr>
        <p:blipFill>
          <a:blip r:embed="rId3">
            <a:alphaModFix/>
          </a:blip>
          <a:stretch>
            <a:fillRect/>
          </a:stretch>
        </p:blipFill>
        <p:spPr>
          <a:xfrm>
            <a:off x="611700" y="2227075"/>
            <a:ext cx="5177375" cy="3124725"/>
          </a:xfrm>
          <a:prstGeom prst="rect">
            <a:avLst/>
          </a:prstGeom>
          <a:noFill/>
          <a:ln>
            <a:noFill/>
          </a:ln>
        </p:spPr>
      </p:pic>
      <p:pic>
        <p:nvPicPr>
          <p:cNvPr id="630" name="Google Shape;630;p33"/>
          <p:cNvPicPr preferRelativeResize="0"/>
          <p:nvPr/>
        </p:nvPicPr>
        <p:blipFill>
          <a:blip r:embed="rId4">
            <a:alphaModFix/>
          </a:blip>
          <a:stretch>
            <a:fillRect/>
          </a:stretch>
        </p:blipFill>
        <p:spPr>
          <a:xfrm>
            <a:off x="6096000" y="2676112"/>
            <a:ext cx="5498750" cy="2226650"/>
          </a:xfrm>
          <a:prstGeom prst="rect">
            <a:avLst/>
          </a:prstGeom>
          <a:noFill/>
          <a:ln>
            <a:noFill/>
          </a:ln>
        </p:spPr>
      </p:pic>
      <p:sp>
        <p:nvSpPr>
          <p:cNvPr id="631" name="Google Shape;631;p33"/>
          <p:cNvSpPr txBox="1"/>
          <p:nvPr/>
        </p:nvSpPr>
        <p:spPr>
          <a:xfrm>
            <a:off x="1135678" y="5471375"/>
            <a:ext cx="10204500" cy="1305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n" sz="1600">
                <a:solidFill>
                  <a:schemeClr val="accent3"/>
                </a:solidFill>
                <a:latin typeface="Poppins"/>
                <a:ea typeface="Poppins"/>
                <a:cs typeface="Poppins"/>
                <a:sym typeface="Poppins"/>
              </a:rPr>
              <a:t>necessary to use a module that can </a:t>
            </a:r>
            <a:r>
              <a:rPr lang="en" sz="1600" b="1">
                <a:solidFill>
                  <a:schemeClr val="accent3"/>
                </a:solidFill>
                <a:latin typeface="Poppins"/>
                <a:ea typeface="Poppins"/>
                <a:cs typeface="Poppins"/>
                <a:sym typeface="Poppins"/>
              </a:rPr>
              <a:t>recognize tabular data in PDF </a:t>
            </a:r>
            <a:endParaRPr sz="1600" b="1">
              <a:solidFill>
                <a:schemeClr val="accent3"/>
              </a:solidFill>
              <a:latin typeface="Poppins"/>
              <a:ea typeface="Poppins"/>
              <a:cs typeface="Poppins"/>
              <a:sym typeface="Poppins"/>
            </a:endParaRPr>
          </a:p>
          <a:p>
            <a:pPr marL="0" lvl="0" indent="0" algn="just" rtl="0">
              <a:lnSpc>
                <a:spcPct val="115000"/>
              </a:lnSpc>
              <a:spcBef>
                <a:spcPts val="1200"/>
              </a:spcBef>
              <a:spcAft>
                <a:spcPts val="0"/>
              </a:spcAft>
              <a:buNone/>
            </a:pPr>
            <a:r>
              <a:rPr lang="en" sz="1600">
                <a:solidFill>
                  <a:schemeClr val="accent3"/>
                </a:solidFill>
                <a:latin typeface="Poppins"/>
                <a:ea typeface="Poppins"/>
                <a:cs typeface="Poppins"/>
                <a:sym typeface="Poppins"/>
              </a:rPr>
              <a:t>(ex. Unstructured, pdfplumber, …)</a:t>
            </a:r>
            <a:endParaRPr sz="1600">
              <a:solidFill>
                <a:schemeClr val="accent3"/>
              </a:solidFill>
              <a:latin typeface="Poppins"/>
              <a:ea typeface="Poppins"/>
              <a:cs typeface="Poppins"/>
              <a:sym typeface="Poppins"/>
            </a:endParaRPr>
          </a:p>
          <a:p>
            <a:pPr marL="0" lvl="0" indent="0" algn="just" rtl="0">
              <a:lnSpc>
                <a:spcPct val="115000"/>
              </a:lnSpc>
              <a:spcBef>
                <a:spcPts val="1200"/>
              </a:spcBef>
              <a:spcAft>
                <a:spcPts val="1000"/>
              </a:spcAft>
              <a:buNone/>
            </a:pPr>
            <a:r>
              <a:rPr lang="en" sz="1600" b="1">
                <a:solidFill>
                  <a:schemeClr val="accent3"/>
                </a:solidFill>
                <a:latin typeface="Poppins"/>
                <a:ea typeface="Poppins"/>
                <a:cs typeface="Poppins"/>
                <a:sym typeface="Poppins"/>
              </a:rPr>
              <a:t>Convert tabular data to Dataframe</a:t>
            </a:r>
            <a:endParaRPr sz="1600" b="1">
              <a:solidFill>
                <a:schemeClr val="accent3"/>
              </a:solidFill>
              <a:latin typeface="Poppins"/>
              <a:ea typeface="Poppins"/>
              <a:cs typeface="Poppins"/>
              <a:sym typeface="Poppins"/>
            </a:endParaRPr>
          </a:p>
        </p:txBody>
      </p:sp>
      <p:sp>
        <p:nvSpPr>
          <p:cNvPr id="632" name="Google Shape;632;p33"/>
          <p:cNvSpPr/>
          <p:nvPr/>
        </p:nvSpPr>
        <p:spPr>
          <a:xfrm>
            <a:off x="611688" y="5537525"/>
            <a:ext cx="403800" cy="353700"/>
          </a:xfrm>
          <a:prstGeom prst="right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4"/>
          <p:cNvSpPr txBox="1">
            <a:spLocks noGrp="1"/>
          </p:cNvSpPr>
          <p:nvPr>
            <p:ph type="title"/>
          </p:nvPr>
        </p:nvSpPr>
        <p:spPr>
          <a:xfrm>
            <a:off x="1135675" y="430400"/>
            <a:ext cx="97674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3.1  Indexing - pdf data</a:t>
            </a:r>
            <a:endParaRPr/>
          </a:p>
        </p:txBody>
      </p:sp>
      <p:sp>
        <p:nvSpPr>
          <p:cNvPr id="638" name="Google Shape;638;p34"/>
          <p:cNvSpPr txBox="1">
            <a:spLocks noGrp="1"/>
          </p:cNvSpPr>
          <p:nvPr>
            <p:ph type="body" idx="1"/>
          </p:nvPr>
        </p:nvSpPr>
        <p:spPr>
          <a:xfrm>
            <a:off x="457200" y="1462425"/>
            <a:ext cx="11085600" cy="5270400"/>
          </a:xfrm>
          <a:prstGeom prst="rect">
            <a:avLst/>
          </a:prstGeom>
        </p:spPr>
        <p:txBody>
          <a:bodyPr spcFirstLastPara="1" wrap="square" lIns="121900" tIns="121900" rIns="121900" bIns="121900" anchor="t" anchorCtr="0">
            <a:normAutofit/>
          </a:bodyPr>
          <a:lstStyle/>
          <a:p>
            <a:pPr marL="457200" lvl="0" indent="-374650" algn="just" rtl="0">
              <a:spcBef>
                <a:spcPts val="1200"/>
              </a:spcBef>
              <a:spcAft>
                <a:spcPts val="1000"/>
              </a:spcAft>
              <a:buClr>
                <a:schemeClr val="accent3"/>
              </a:buClr>
              <a:buSzPts val="2300"/>
              <a:buFont typeface="Poppins"/>
              <a:buChar char="●"/>
            </a:pPr>
            <a:r>
              <a:rPr lang="en" sz="2300">
                <a:solidFill>
                  <a:schemeClr val="accent3"/>
                </a:solidFill>
                <a:latin typeface="Poppins"/>
                <a:ea typeface="Poppins"/>
                <a:cs typeface="Poppins"/>
                <a:sym typeface="Poppins"/>
              </a:rPr>
              <a:t>Problem 2: Table recognition issue</a:t>
            </a:r>
            <a:endParaRPr sz="2300">
              <a:solidFill>
                <a:schemeClr val="accent3"/>
              </a:solidFill>
              <a:latin typeface="Poppins"/>
              <a:ea typeface="Poppins"/>
              <a:cs typeface="Poppins"/>
              <a:sym typeface="Poppins"/>
            </a:endParaRPr>
          </a:p>
        </p:txBody>
      </p:sp>
      <p:pic>
        <p:nvPicPr>
          <p:cNvPr id="639" name="Google Shape;639;p34"/>
          <p:cNvPicPr preferRelativeResize="0"/>
          <p:nvPr/>
        </p:nvPicPr>
        <p:blipFill>
          <a:blip r:embed="rId3">
            <a:alphaModFix/>
          </a:blip>
          <a:stretch>
            <a:fillRect/>
          </a:stretch>
        </p:blipFill>
        <p:spPr>
          <a:xfrm>
            <a:off x="586487" y="2344649"/>
            <a:ext cx="4876750" cy="3218650"/>
          </a:xfrm>
          <a:prstGeom prst="rect">
            <a:avLst/>
          </a:prstGeom>
          <a:noFill/>
          <a:ln>
            <a:noFill/>
          </a:ln>
        </p:spPr>
      </p:pic>
      <p:pic>
        <p:nvPicPr>
          <p:cNvPr id="640" name="Google Shape;640;p34"/>
          <p:cNvPicPr preferRelativeResize="0"/>
          <p:nvPr/>
        </p:nvPicPr>
        <p:blipFill>
          <a:blip r:embed="rId4">
            <a:alphaModFix/>
          </a:blip>
          <a:stretch>
            <a:fillRect/>
          </a:stretch>
        </p:blipFill>
        <p:spPr>
          <a:xfrm>
            <a:off x="5939512" y="2811625"/>
            <a:ext cx="5512762" cy="2099025"/>
          </a:xfrm>
          <a:prstGeom prst="rect">
            <a:avLst/>
          </a:prstGeom>
          <a:noFill/>
          <a:ln>
            <a:noFill/>
          </a:ln>
        </p:spPr>
      </p:pic>
      <p:sp>
        <p:nvSpPr>
          <p:cNvPr id="641" name="Google Shape;641;p34"/>
          <p:cNvSpPr txBox="1"/>
          <p:nvPr/>
        </p:nvSpPr>
        <p:spPr>
          <a:xfrm>
            <a:off x="6395050" y="5024500"/>
            <a:ext cx="3970500" cy="714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1000"/>
              </a:spcAft>
              <a:buNone/>
            </a:pPr>
            <a:r>
              <a:rPr lang="en" sz="1600">
                <a:solidFill>
                  <a:schemeClr val="accent3"/>
                </a:solidFill>
                <a:latin typeface="Poppins"/>
                <a:ea typeface="Poppins"/>
                <a:cs typeface="Poppins"/>
                <a:sym typeface="Poppins"/>
              </a:rPr>
              <a:t>Only the part </a:t>
            </a:r>
            <a:r>
              <a:rPr lang="en" sz="1600" b="1">
                <a:solidFill>
                  <a:schemeClr val="accent3"/>
                </a:solidFill>
                <a:latin typeface="Poppins"/>
                <a:ea typeface="Poppins"/>
                <a:cs typeface="Poppins"/>
                <a:sym typeface="Poppins"/>
              </a:rPr>
              <a:t>surrounded by lines</a:t>
            </a:r>
            <a:r>
              <a:rPr lang="en" sz="1600">
                <a:solidFill>
                  <a:schemeClr val="accent3"/>
                </a:solidFill>
                <a:latin typeface="Poppins"/>
                <a:ea typeface="Poppins"/>
                <a:cs typeface="Poppins"/>
                <a:sym typeface="Poppins"/>
              </a:rPr>
              <a:t> is recognized as a table.</a:t>
            </a:r>
            <a:endParaRPr sz="700"/>
          </a:p>
        </p:txBody>
      </p:sp>
      <p:sp>
        <p:nvSpPr>
          <p:cNvPr id="642" name="Google Shape;642;p34"/>
          <p:cNvSpPr/>
          <p:nvPr/>
        </p:nvSpPr>
        <p:spPr>
          <a:xfrm>
            <a:off x="5939500" y="5116575"/>
            <a:ext cx="403800" cy="353700"/>
          </a:xfrm>
          <a:prstGeom prst="right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
        <p:nvSpPr>
          <p:cNvPr id="643" name="Google Shape;643;p34"/>
          <p:cNvSpPr txBox="1"/>
          <p:nvPr/>
        </p:nvSpPr>
        <p:spPr>
          <a:xfrm>
            <a:off x="5939500" y="2266675"/>
            <a:ext cx="3000000" cy="431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1000"/>
              </a:spcAft>
              <a:buNone/>
            </a:pPr>
            <a:r>
              <a:rPr lang="en" sz="1600" b="1">
                <a:solidFill>
                  <a:schemeClr val="accent3"/>
                </a:solidFill>
                <a:latin typeface="Poppins"/>
                <a:ea typeface="Poppins"/>
                <a:cs typeface="Poppins"/>
                <a:sym typeface="Poppins"/>
              </a:rPr>
              <a:t>Result of pdfplumber</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35"/>
          <p:cNvSpPr txBox="1">
            <a:spLocks noGrp="1"/>
          </p:cNvSpPr>
          <p:nvPr>
            <p:ph type="title"/>
          </p:nvPr>
        </p:nvSpPr>
        <p:spPr>
          <a:xfrm>
            <a:off x="1135675" y="430400"/>
            <a:ext cx="97674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3.1  Indexing - pdf data</a:t>
            </a:r>
            <a:endParaRPr/>
          </a:p>
        </p:txBody>
      </p:sp>
      <p:sp>
        <p:nvSpPr>
          <p:cNvPr id="649" name="Google Shape;649;p35"/>
          <p:cNvSpPr txBox="1">
            <a:spLocks noGrp="1"/>
          </p:cNvSpPr>
          <p:nvPr>
            <p:ph type="body" idx="1"/>
          </p:nvPr>
        </p:nvSpPr>
        <p:spPr>
          <a:xfrm>
            <a:off x="457200" y="1462425"/>
            <a:ext cx="11085600" cy="5270400"/>
          </a:xfrm>
          <a:prstGeom prst="rect">
            <a:avLst/>
          </a:prstGeom>
        </p:spPr>
        <p:txBody>
          <a:bodyPr spcFirstLastPara="1" wrap="square" lIns="121900" tIns="121900" rIns="121900" bIns="121900" anchor="t" anchorCtr="0">
            <a:normAutofit/>
          </a:bodyPr>
          <a:lstStyle/>
          <a:p>
            <a:pPr marL="457200" lvl="0" indent="-374650" algn="just" rtl="0">
              <a:spcBef>
                <a:spcPts val="1200"/>
              </a:spcBef>
              <a:spcAft>
                <a:spcPts val="1000"/>
              </a:spcAft>
              <a:buClr>
                <a:schemeClr val="accent3"/>
              </a:buClr>
              <a:buSzPts val="2300"/>
              <a:buFont typeface="Poppins"/>
              <a:buChar char="●"/>
            </a:pPr>
            <a:r>
              <a:rPr lang="en" sz="2300">
                <a:solidFill>
                  <a:schemeClr val="accent3"/>
                </a:solidFill>
                <a:latin typeface="Poppins"/>
                <a:ea typeface="Poppins"/>
                <a:cs typeface="Poppins"/>
                <a:sym typeface="Poppins"/>
              </a:rPr>
              <a:t>Problem 2: Table recognition issue</a:t>
            </a:r>
            <a:endParaRPr sz="2300">
              <a:solidFill>
                <a:schemeClr val="accent3"/>
              </a:solidFill>
              <a:latin typeface="Poppins"/>
              <a:ea typeface="Poppins"/>
              <a:cs typeface="Poppins"/>
              <a:sym typeface="Poppins"/>
            </a:endParaRPr>
          </a:p>
        </p:txBody>
      </p:sp>
      <p:sp>
        <p:nvSpPr>
          <p:cNvPr id="650" name="Google Shape;650;p35"/>
          <p:cNvSpPr txBox="1"/>
          <p:nvPr/>
        </p:nvSpPr>
        <p:spPr>
          <a:xfrm>
            <a:off x="6420450" y="5434075"/>
            <a:ext cx="3970500" cy="431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1000"/>
              </a:spcAft>
              <a:buNone/>
            </a:pPr>
            <a:r>
              <a:rPr lang="en" sz="1600">
                <a:solidFill>
                  <a:schemeClr val="accent3"/>
                </a:solidFill>
                <a:latin typeface="Poppins"/>
                <a:ea typeface="Poppins"/>
                <a:cs typeface="Poppins"/>
                <a:sym typeface="Poppins"/>
              </a:rPr>
              <a:t>many </a:t>
            </a:r>
            <a:r>
              <a:rPr lang="en" sz="1600" b="1">
                <a:solidFill>
                  <a:schemeClr val="accent3"/>
                </a:solidFill>
                <a:latin typeface="Poppins"/>
                <a:ea typeface="Poppins"/>
                <a:cs typeface="Poppins"/>
                <a:sym typeface="Poppins"/>
              </a:rPr>
              <a:t>errors in Korean</a:t>
            </a:r>
            <a:r>
              <a:rPr lang="en" sz="1600">
                <a:solidFill>
                  <a:schemeClr val="accent3"/>
                </a:solidFill>
                <a:latin typeface="Poppins"/>
                <a:ea typeface="Poppins"/>
                <a:cs typeface="Poppins"/>
                <a:sym typeface="Poppins"/>
              </a:rPr>
              <a:t> extraction</a:t>
            </a:r>
            <a:endParaRPr sz="700"/>
          </a:p>
        </p:txBody>
      </p:sp>
      <p:sp>
        <p:nvSpPr>
          <p:cNvPr id="651" name="Google Shape;651;p35"/>
          <p:cNvSpPr/>
          <p:nvPr/>
        </p:nvSpPr>
        <p:spPr>
          <a:xfrm>
            <a:off x="6016650" y="5510275"/>
            <a:ext cx="403800" cy="353700"/>
          </a:xfrm>
          <a:prstGeom prst="right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
        <p:nvSpPr>
          <p:cNvPr id="652" name="Google Shape;652;p35"/>
          <p:cNvSpPr txBox="1"/>
          <p:nvPr/>
        </p:nvSpPr>
        <p:spPr>
          <a:xfrm>
            <a:off x="5820400" y="2307175"/>
            <a:ext cx="3000000" cy="431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1000"/>
              </a:spcAft>
              <a:buNone/>
            </a:pPr>
            <a:r>
              <a:rPr lang="en" sz="1600" b="1">
                <a:solidFill>
                  <a:schemeClr val="accent3"/>
                </a:solidFill>
                <a:latin typeface="Poppins"/>
                <a:ea typeface="Poppins"/>
                <a:cs typeface="Poppins"/>
                <a:sym typeface="Poppins"/>
              </a:rPr>
              <a:t>Result of Unstructured API</a:t>
            </a:r>
            <a:endParaRPr b="1"/>
          </a:p>
        </p:txBody>
      </p:sp>
      <p:pic>
        <p:nvPicPr>
          <p:cNvPr id="653" name="Google Shape;653;p35"/>
          <p:cNvPicPr preferRelativeResize="0"/>
          <p:nvPr/>
        </p:nvPicPr>
        <p:blipFill>
          <a:blip r:embed="rId3">
            <a:alphaModFix/>
          </a:blip>
          <a:stretch>
            <a:fillRect/>
          </a:stretch>
        </p:blipFill>
        <p:spPr>
          <a:xfrm>
            <a:off x="5820400" y="2867750"/>
            <a:ext cx="5535950" cy="2527825"/>
          </a:xfrm>
          <a:prstGeom prst="rect">
            <a:avLst/>
          </a:prstGeom>
          <a:noFill/>
          <a:ln>
            <a:noFill/>
          </a:ln>
        </p:spPr>
      </p:pic>
      <p:pic>
        <p:nvPicPr>
          <p:cNvPr id="654" name="Google Shape;654;p35"/>
          <p:cNvPicPr preferRelativeResize="0"/>
          <p:nvPr/>
        </p:nvPicPr>
        <p:blipFill>
          <a:blip r:embed="rId4">
            <a:alphaModFix/>
          </a:blip>
          <a:stretch>
            <a:fillRect/>
          </a:stretch>
        </p:blipFill>
        <p:spPr>
          <a:xfrm>
            <a:off x="1135675" y="2186238"/>
            <a:ext cx="2860300" cy="3822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6"/>
          <p:cNvSpPr txBox="1">
            <a:spLocks noGrp="1"/>
          </p:cNvSpPr>
          <p:nvPr>
            <p:ph type="title"/>
          </p:nvPr>
        </p:nvSpPr>
        <p:spPr>
          <a:xfrm>
            <a:off x="1135675" y="430400"/>
            <a:ext cx="97674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3.1  Indexing - pdf data</a:t>
            </a:r>
            <a:endParaRPr/>
          </a:p>
        </p:txBody>
      </p:sp>
      <p:sp>
        <p:nvSpPr>
          <p:cNvPr id="660" name="Google Shape;660;p36"/>
          <p:cNvSpPr txBox="1">
            <a:spLocks noGrp="1"/>
          </p:cNvSpPr>
          <p:nvPr>
            <p:ph type="body" idx="1"/>
          </p:nvPr>
        </p:nvSpPr>
        <p:spPr>
          <a:xfrm>
            <a:off x="457200" y="1462425"/>
            <a:ext cx="11085600" cy="5270400"/>
          </a:xfrm>
          <a:prstGeom prst="rect">
            <a:avLst/>
          </a:prstGeom>
        </p:spPr>
        <p:txBody>
          <a:bodyPr spcFirstLastPara="1" wrap="square" lIns="121900" tIns="121900" rIns="121900" bIns="121900" anchor="t" anchorCtr="0">
            <a:normAutofit/>
          </a:bodyPr>
          <a:lstStyle/>
          <a:p>
            <a:pPr marL="457200" lvl="0" indent="-374650" algn="just" rtl="0">
              <a:spcBef>
                <a:spcPts val="12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Solution</a:t>
            </a:r>
            <a:endParaRPr sz="2300">
              <a:solidFill>
                <a:schemeClr val="accent3"/>
              </a:solidFill>
              <a:latin typeface="Poppins"/>
              <a:ea typeface="Poppins"/>
              <a:cs typeface="Poppins"/>
              <a:sym typeface="Poppins"/>
            </a:endParaRPr>
          </a:p>
          <a:p>
            <a:pPr marL="914400" lvl="1" indent="-374650" algn="just" rtl="0">
              <a:spcBef>
                <a:spcPts val="12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pyplumber : use for text data &amp; korean tabular data</a:t>
            </a:r>
            <a:endParaRPr sz="2300">
              <a:solidFill>
                <a:schemeClr val="accent3"/>
              </a:solidFill>
              <a:latin typeface="Poppins"/>
              <a:ea typeface="Poppins"/>
              <a:cs typeface="Poppins"/>
              <a:sym typeface="Poppins"/>
            </a:endParaRPr>
          </a:p>
          <a:p>
            <a:pPr marL="914400" lvl="1" indent="-374650" algn="just" rtl="0">
              <a:spcBef>
                <a:spcPts val="12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Unstructured API : use for English tabular data</a:t>
            </a:r>
            <a:endParaRPr sz="2300">
              <a:solidFill>
                <a:schemeClr val="accent3"/>
              </a:solidFill>
              <a:latin typeface="Poppins"/>
              <a:ea typeface="Poppins"/>
              <a:cs typeface="Poppins"/>
              <a:sym typeface="Poppins"/>
            </a:endParaRPr>
          </a:p>
          <a:p>
            <a:pPr marL="457200" lvl="0" indent="0" algn="just" rtl="0">
              <a:spcBef>
                <a:spcPts val="1200"/>
              </a:spcBef>
              <a:spcAft>
                <a:spcPts val="1000"/>
              </a:spcAft>
              <a:buNone/>
            </a:pPr>
            <a:endParaRPr sz="2000" b="1">
              <a:solidFill>
                <a:schemeClr val="accent3"/>
              </a:solidFill>
              <a:latin typeface="Poppins"/>
              <a:ea typeface="Poppins"/>
              <a:cs typeface="Poppins"/>
              <a:sym typeface="Poppins"/>
            </a:endParaRPr>
          </a:p>
        </p:txBody>
      </p:sp>
      <p:pic>
        <p:nvPicPr>
          <p:cNvPr id="661" name="Google Shape;661;p36"/>
          <p:cNvPicPr preferRelativeResize="0"/>
          <p:nvPr/>
        </p:nvPicPr>
        <p:blipFill>
          <a:blip r:embed="rId3">
            <a:alphaModFix/>
          </a:blip>
          <a:stretch>
            <a:fillRect/>
          </a:stretch>
        </p:blipFill>
        <p:spPr>
          <a:xfrm>
            <a:off x="6497087" y="3676240"/>
            <a:ext cx="4934500" cy="2061975"/>
          </a:xfrm>
          <a:prstGeom prst="rect">
            <a:avLst/>
          </a:prstGeom>
          <a:noFill/>
          <a:ln>
            <a:noFill/>
          </a:ln>
        </p:spPr>
      </p:pic>
      <p:pic>
        <p:nvPicPr>
          <p:cNvPr id="662" name="Google Shape;662;p36"/>
          <p:cNvPicPr preferRelativeResize="0"/>
          <p:nvPr/>
        </p:nvPicPr>
        <p:blipFill>
          <a:blip r:embed="rId4">
            <a:alphaModFix/>
          </a:blip>
          <a:stretch>
            <a:fillRect/>
          </a:stretch>
        </p:blipFill>
        <p:spPr>
          <a:xfrm>
            <a:off x="760411" y="3331124"/>
            <a:ext cx="2041301" cy="2752200"/>
          </a:xfrm>
          <a:prstGeom prst="rect">
            <a:avLst/>
          </a:prstGeom>
          <a:noFill/>
          <a:ln>
            <a:noFill/>
          </a:ln>
        </p:spPr>
      </p:pic>
      <p:pic>
        <p:nvPicPr>
          <p:cNvPr id="663" name="Google Shape;663;p36"/>
          <p:cNvPicPr preferRelativeResize="0"/>
          <p:nvPr/>
        </p:nvPicPr>
        <p:blipFill>
          <a:blip r:embed="rId5">
            <a:alphaModFix/>
          </a:blip>
          <a:stretch>
            <a:fillRect/>
          </a:stretch>
        </p:blipFill>
        <p:spPr>
          <a:xfrm>
            <a:off x="2868087" y="3677475"/>
            <a:ext cx="3285024" cy="1952850"/>
          </a:xfrm>
          <a:prstGeom prst="rect">
            <a:avLst/>
          </a:prstGeom>
          <a:noFill/>
          <a:ln>
            <a:noFill/>
          </a:ln>
        </p:spPr>
      </p:pic>
      <p:sp>
        <p:nvSpPr>
          <p:cNvPr id="664" name="Google Shape;664;p36"/>
          <p:cNvSpPr txBox="1"/>
          <p:nvPr/>
        </p:nvSpPr>
        <p:spPr>
          <a:xfrm>
            <a:off x="760400" y="6083325"/>
            <a:ext cx="4934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2"/>
                </a:solidFill>
                <a:latin typeface="Poppins Light"/>
                <a:ea typeface="Poppins Light"/>
                <a:cs typeface="Poppins Light"/>
                <a:sym typeface="Poppins Light"/>
              </a:rPr>
              <a:t>Best extractor for text(kor, eng), tabular data(kor) </a:t>
            </a:r>
            <a:endParaRPr sz="2000">
              <a:solidFill>
                <a:schemeClr val="dk2"/>
              </a:solidFill>
              <a:latin typeface="Poppins Light"/>
              <a:ea typeface="Poppins Light"/>
              <a:cs typeface="Poppins Light"/>
              <a:sym typeface="Poppins Light"/>
            </a:endParaRPr>
          </a:p>
        </p:txBody>
      </p:sp>
      <p:sp>
        <p:nvSpPr>
          <p:cNvPr id="665" name="Google Shape;665;p36"/>
          <p:cNvSpPr txBox="1"/>
          <p:nvPr/>
        </p:nvSpPr>
        <p:spPr>
          <a:xfrm>
            <a:off x="6387825" y="6083325"/>
            <a:ext cx="4934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2"/>
                </a:solidFill>
                <a:latin typeface="Poppins Light"/>
                <a:ea typeface="Poppins Light"/>
                <a:cs typeface="Poppins Light"/>
                <a:sym typeface="Poppins Light"/>
              </a:rPr>
              <a:t>Best extractor for tabular data</a:t>
            </a:r>
            <a:endParaRPr sz="2000">
              <a:solidFill>
                <a:schemeClr val="dk2"/>
              </a:solidFill>
              <a:latin typeface="Poppins Light"/>
              <a:ea typeface="Poppins Light"/>
              <a:cs typeface="Poppins Light"/>
              <a:sym typeface="Poppins Light"/>
            </a:endParaRPr>
          </a:p>
          <a:p>
            <a:pPr marL="0" lvl="0" indent="0" algn="l" rtl="0">
              <a:spcBef>
                <a:spcPts val="0"/>
              </a:spcBef>
              <a:spcAft>
                <a:spcPts val="0"/>
              </a:spcAft>
              <a:buNone/>
            </a:pPr>
            <a:r>
              <a:rPr lang="en" sz="2000">
                <a:solidFill>
                  <a:schemeClr val="dk2"/>
                </a:solidFill>
                <a:latin typeface="Poppins Light"/>
                <a:ea typeface="Poppins Light"/>
                <a:cs typeface="Poppins Light"/>
                <a:sym typeface="Poppins Light"/>
              </a:rPr>
              <a:t>(eng) </a:t>
            </a:r>
            <a:endParaRPr sz="2000">
              <a:solidFill>
                <a:schemeClr val="dk2"/>
              </a:solidFill>
              <a:latin typeface="Poppins Light"/>
              <a:ea typeface="Poppins Light"/>
              <a:cs typeface="Poppins Light"/>
              <a:sym typeface="Poppins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37"/>
          <p:cNvSpPr txBox="1">
            <a:spLocks noGrp="1"/>
          </p:cNvSpPr>
          <p:nvPr>
            <p:ph type="title"/>
          </p:nvPr>
        </p:nvSpPr>
        <p:spPr>
          <a:xfrm>
            <a:off x="1135675" y="430400"/>
            <a:ext cx="97674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3.1  Indexing - store in DB</a:t>
            </a:r>
            <a:endParaRPr/>
          </a:p>
        </p:txBody>
      </p:sp>
      <p:pic>
        <p:nvPicPr>
          <p:cNvPr id="671" name="Google Shape;671;p37"/>
          <p:cNvPicPr preferRelativeResize="0"/>
          <p:nvPr/>
        </p:nvPicPr>
        <p:blipFill>
          <a:blip r:embed="rId3">
            <a:alphaModFix/>
          </a:blip>
          <a:stretch>
            <a:fillRect/>
          </a:stretch>
        </p:blipFill>
        <p:spPr>
          <a:xfrm>
            <a:off x="787400" y="1857550"/>
            <a:ext cx="1284275" cy="1284275"/>
          </a:xfrm>
          <a:prstGeom prst="rect">
            <a:avLst/>
          </a:prstGeom>
          <a:noFill/>
          <a:ln>
            <a:noFill/>
          </a:ln>
        </p:spPr>
      </p:pic>
      <p:pic>
        <p:nvPicPr>
          <p:cNvPr id="672" name="Google Shape;672;p37"/>
          <p:cNvPicPr preferRelativeResize="0"/>
          <p:nvPr/>
        </p:nvPicPr>
        <p:blipFill>
          <a:blip r:embed="rId4">
            <a:alphaModFix/>
          </a:blip>
          <a:stretch>
            <a:fillRect/>
          </a:stretch>
        </p:blipFill>
        <p:spPr>
          <a:xfrm>
            <a:off x="758288" y="4384275"/>
            <a:ext cx="1342500" cy="1342500"/>
          </a:xfrm>
          <a:prstGeom prst="rect">
            <a:avLst/>
          </a:prstGeom>
          <a:noFill/>
          <a:ln>
            <a:noFill/>
          </a:ln>
        </p:spPr>
      </p:pic>
      <p:sp>
        <p:nvSpPr>
          <p:cNvPr id="673" name="Google Shape;673;p37"/>
          <p:cNvSpPr/>
          <p:nvPr/>
        </p:nvSpPr>
        <p:spPr>
          <a:xfrm>
            <a:off x="3071800" y="1467375"/>
            <a:ext cx="1891800" cy="793800"/>
          </a:xfrm>
          <a:prstGeom prst="flowChartAlternateProcess">
            <a:avLst/>
          </a:pr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Poppins"/>
                <a:ea typeface="Poppins"/>
                <a:cs typeface="Poppins"/>
                <a:sym typeface="Poppins"/>
              </a:rPr>
              <a:t>Text data</a:t>
            </a:r>
            <a:endParaRPr sz="1700" b="1">
              <a:latin typeface="Poppins"/>
              <a:ea typeface="Poppins"/>
              <a:cs typeface="Poppins"/>
              <a:sym typeface="Poppins"/>
            </a:endParaRPr>
          </a:p>
        </p:txBody>
      </p:sp>
      <p:sp>
        <p:nvSpPr>
          <p:cNvPr id="674" name="Google Shape;674;p37"/>
          <p:cNvSpPr/>
          <p:nvPr/>
        </p:nvSpPr>
        <p:spPr>
          <a:xfrm>
            <a:off x="3071800" y="2639350"/>
            <a:ext cx="1891800" cy="793800"/>
          </a:xfrm>
          <a:prstGeom prst="flowChartAlternateProcess">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Poppins"/>
                <a:ea typeface="Poppins"/>
                <a:cs typeface="Poppins"/>
                <a:sym typeface="Poppins"/>
              </a:rPr>
              <a:t>Tabular data</a:t>
            </a:r>
            <a:endParaRPr sz="1700" b="1">
              <a:latin typeface="Poppins"/>
              <a:ea typeface="Poppins"/>
              <a:cs typeface="Poppins"/>
              <a:sym typeface="Poppins"/>
            </a:endParaRPr>
          </a:p>
        </p:txBody>
      </p:sp>
      <p:sp>
        <p:nvSpPr>
          <p:cNvPr id="675" name="Google Shape;675;p37"/>
          <p:cNvSpPr/>
          <p:nvPr/>
        </p:nvSpPr>
        <p:spPr>
          <a:xfrm>
            <a:off x="3071800" y="3868750"/>
            <a:ext cx="1891800" cy="793800"/>
          </a:xfrm>
          <a:prstGeom prst="flowChartAlternateProcess">
            <a:avLst/>
          </a:pr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Poppins"/>
                <a:ea typeface="Poppins"/>
                <a:cs typeface="Poppins"/>
                <a:sym typeface="Poppins"/>
              </a:rPr>
              <a:t>Text data</a:t>
            </a:r>
            <a:endParaRPr sz="1700" b="1">
              <a:latin typeface="Poppins"/>
              <a:ea typeface="Poppins"/>
              <a:cs typeface="Poppins"/>
              <a:sym typeface="Poppins"/>
            </a:endParaRPr>
          </a:p>
        </p:txBody>
      </p:sp>
      <p:sp>
        <p:nvSpPr>
          <p:cNvPr id="676" name="Google Shape;676;p37"/>
          <p:cNvSpPr/>
          <p:nvPr/>
        </p:nvSpPr>
        <p:spPr>
          <a:xfrm>
            <a:off x="3071800" y="4789350"/>
            <a:ext cx="1891800" cy="793800"/>
          </a:xfrm>
          <a:prstGeom prst="flowChartAlternateProcess">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Poppins"/>
                <a:ea typeface="Poppins"/>
                <a:cs typeface="Poppins"/>
                <a:sym typeface="Poppins"/>
              </a:rPr>
              <a:t>Tabular data (kor)</a:t>
            </a:r>
            <a:endParaRPr sz="1700" b="1">
              <a:latin typeface="Poppins"/>
              <a:ea typeface="Poppins"/>
              <a:cs typeface="Poppins"/>
              <a:sym typeface="Poppins"/>
            </a:endParaRPr>
          </a:p>
        </p:txBody>
      </p:sp>
      <p:sp>
        <p:nvSpPr>
          <p:cNvPr id="677" name="Google Shape;677;p37"/>
          <p:cNvSpPr/>
          <p:nvPr/>
        </p:nvSpPr>
        <p:spPr>
          <a:xfrm>
            <a:off x="3071800" y="5709950"/>
            <a:ext cx="1891800" cy="793800"/>
          </a:xfrm>
          <a:prstGeom prst="flowChartAlternateProcess">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Poppins"/>
                <a:ea typeface="Poppins"/>
                <a:cs typeface="Poppins"/>
                <a:sym typeface="Poppins"/>
              </a:rPr>
              <a:t>Tabular data (eng)</a:t>
            </a:r>
            <a:endParaRPr sz="1700" b="1">
              <a:latin typeface="Poppins"/>
              <a:ea typeface="Poppins"/>
              <a:cs typeface="Poppins"/>
              <a:sym typeface="Poppins"/>
            </a:endParaRPr>
          </a:p>
        </p:txBody>
      </p:sp>
      <p:cxnSp>
        <p:nvCxnSpPr>
          <p:cNvPr id="678" name="Google Shape;678;p37"/>
          <p:cNvCxnSpPr>
            <a:endCxn id="673" idx="1"/>
          </p:cNvCxnSpPr>
          <p:nvPr/>
        </p:nvCxnSpPr>
        <p:spPr>
          <a:xfrm rot="10800000" flipH="1">
            <a:off x="2063800" y="1864275"/>
            <a:ext cx="1008000" cy="632400"/>
          </a:xfrm>
          <a:prstGeom prst="straightConnector1">
            <a:avLst/>
          </a:prstGeom>
          <a:noFill/>
          <a:ln w="19050" cap="flat" cmpd="sng">
            <a:solidFill>
              <a:schemeClr val="dk2"/>
            </a:solidFill>
            <a:prstDash val="solid"/>
            <a:round/>
            <a:headEnd type="none" w="med" len="med"/>
            <a:tailEnd type="triangle" w="med" len="med"/>
          </a:ln>
        </p:spPr>
      </p:cxnSp>
      <p:cxnSp>
        <p:nvCxnSpPr>
          <p:cNvPr id="679" name="Google Shape;679;p37"/>
          <p:cNvCxnSpPr>
            <a:stCxn id="671" idx="3"/>
            <a:endCxn id="674" idx="1"/>
          </p:cNvCxnSpPr>
          <p:nvPr/>
        </p:nvCxnSpPr>
        <p:spPr>
          <a:xfrm>
            <a:off x="2071675" y="2499688"/>
            <a:ext cx="1000200" cy="536700"/>
          </a:xfrm>
          <a:prstGeom prst="straightConnector1">
            <a:avLst/>
          </a:prstGeom>
          <a:noFill/>
          <a:ln w="19050" cap="flat" cmpd="sng">
            <a:solidFill>
              <a:schemeClr val="dk2"/>
            </a:solidFill>
            <a:prstDash val="solid"/>
            <a:round/>
            <a:headEnd type="none" w="med" len="med"/>
            <a:tailEnd type="triangle" w="med" len="med"/>
          </a:ln>
        </p:spPr>
      </p:cxnSp>
      <p:cxnSp>
        <p:nvCxnSpPr>
          <p:cNvPr id="680" name="Google Shape;680;p37"/>
          <p:cNvCxnSpPr>
            <a:stCxn id="672" idx="3"/>
            <a:endCxn id="675" idx="1"/>
          </p:cNvCxnSpPr>
          <p:nvPr/>
        </p:nvCxnSpPr>
        <p:spPr>
          <a:xfrm rot="10800000" flipH="1">
            <a:off x="2100787" y="4265625"/>
            <a:ext cx="971100" cy="789900"/>
          </a:xfrm>
          <a:prstGeom prst="straightConnector1">
            <a:avLst/>
          </a:prstGeom>
          <a:noFill/>
          <a:ln w="19050" cap="flat" cmpd="sng">
            <a:solidFill>
              <a:schemeClr val="dk2"/>
            </a:solidFill>
            <a:prstDash val="solid"/>
            <a:round/>
            <a:headEnd type="none" w="med" len="med"/>
            <a:tailEnd type="triangle" w="med" len="med"/>
          </a:ln>
        </p:spPr>
      </p:cxnSp>
      <p:cxnSp>
        <p:nvCxnSpPr>
          <p:cNvPr id="681" name="Google Shape;681;p37"/>
          <p:cNvCxnSpPr>
            <a:stCxn id="672" idx="3"/>
            <a:endCxn id="676" idx="1"/>
          </p:cNvCxnSpPr>
          <p:nvPr/>
        </p:nvCxnSpPr>
        <p:spPr>
          <a:xfrm>
            <a:off x="2100787" y="5055525"/>
            <a:ext cx="971100" cy="130800"/>
          </a:xfrm>
          <a:prstGeom prst="straightConnector1">
            <a:avLst/>
          </a:prstGeom>
          <a:noFill/>
          <a:ln w="19050" cap="flat" cmpd="sng">
            <a:solidFill>
              <a:schemeClr val="dk2"/>
            </a:solidFill>
            <a:prstDash val="solid"/>
            <a:round/>
            <a:headEnd type="none" w="med" len="med"/>
            <a:tailEnd type="triangle" w="med" len="med"/>
          </a:ln>
        </p:spPr>
      </p:cxnSp>
      <p:cxnSp>
        <p:nvCxnSpPr>
          <p:cNvPr id="682" name="Google Shape;682;p37"/>
          <p:cNvCxnSpPr>
            <a:stCxn id="672" idx="3"/>
            <a:endCxn id="677" idx="1"/>
          </p:cNvCxnSpPr>
          <p:nvPr/>
        </p:nvCxnSpPr>
        <p:spPr>
          <a:xfrm>
            <a:off x="2100787" y="5055525"/>
            <a:ext cx="971100" cy="1051200"/>
          </a:xfrm>
          <a:prstGeom prst="straightConnector1">
            <a:avLst/>
          </a:prstGeom>
          <a:noFill/>
          <a:ln w="19050" cap="flat" cmpd="sng">
            <a:solidFill>
              <a:schemeClr val="dk2"/>
            </a:solidFill>
            <a:prstDash val="solid"/>
            <a:round/>
            <a:headEnd type="none" w="med" len="med"/>
            <a:tailEnd type="triangle" w="med" len="med"/>
          </a:ln>
        </p:spPr>
      </p:cxnSp>
      <p:sp>
        <p:nvSpPr>
          <p:cNvPr id="683" name="Google Shape;683;p37"/>
          <p:cNvSpPr/>
          <p:nvPr/>
        </p:nvSpPr>
        <p:spPr>
          <a:xfrm>
            <a:off x="5232900" y="1420575"/>
            <a:ext cx="1726200" cy="887400"/>
          </a:xfrm>
          <a:prstGeom prst="diamond">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oppins"/>
                <a:ea typeface="Poppins"/>
                <a:cs typeface="Poppins"/>
                <a:sym typeface="Poppins"/>
              </a:rPr>
              <a:t>Split text</a:t>
            </a:r>
            <a:endParaRPr b="1">
              <a:latin typeface="Poppins"/>
              <a:ea typeface="Poppins"/>
              <a:cs typeface="Poppins"/>
              <a:sym typeface="Poppins"/>
            </a:endParaRPr>
          </a:p>
        </p:txBody>
      </p:sp>
      <p:cxnSp>
        <p:nvCxnSpPr>
          <p:cNvPr id="684" name="Google Shape;684;p37"/>
          <p:cNvCxnSpPr>
            <a:stCxn id="673" idx="3"/>
            <a:endCxn id="683" idx="1"/>
          </p:cNvCxnSpPr>
          <p:nvPr/>
        </p:nvCxnSpPr>
        <p:spPr>
          <a:xfrm>
            <a:off x="4963600" y="1864275"/>
            <a:ext cx="269400" cy="0"/>
          </a:xfrm>
          <a:prstGeom prst="straightConnector1">
            <a:avLst/>
          </a:prstGeom>
          <a:noFill/>
          <a:ln w="19050" cap="flat" cmpd="sng">
            <a:solidFill>
              <a:schemeClr val="dk2"/>
            </a:solidFill>
            <a:prstDash val="solid"/>
            <a:round/>
            <a:headEnd type="none" w="med" len="med"/>
            <a:tailEnd type="triangle" w="med" len="med"/>
          </a:ln>
        </p:spPr>
      </p:cxnSp>
      <p:cxnSp>
        <p:nvCxnSpPr>
          <p:cNvPr id="685" name="Google Shape;685;p37"/>
          <p:cNvCxnSpPr>
            <a:stCxn id="683" idx="3"/>
            <a:endCxn id="686" idx="1"/>
          </p:cNvCxnSpPr>
          <p:nvPr/>
        </p:nvCxnSpPr>
        <p:spPr>
          <a:xfrm>
            <a:off x="6959100" y="1864275"/>
            <a:ext cx="324600" cy="0"/>
          </a:xfrm>
          <a:prstGeom prst="straightConnector1">
            <a:avLst/>
          </a:prstGeom>
          <a:noFill/>
          <a:ln w="19050" cap="flat" cmpd="sng">
            <a:solidFill>
              <a:schemeClr val="dk2"/>
            </a:solidFill>
            <a:prstDash val="solid"/>
            <a:round/>
            <a:headEnd type="none" w="med" len="med"/>
            <a:tailEnd type="triangle" w="med" len="med"/>
          </a:ln>
        </p:spPr>
      </p:cxnSp>
      <p:sp>
        <p:nvSpPr>
          <p:cNvPr id="686" name="Google Shape;686;p37"/>
          <p:cNvSpPr/>
          <p:nvPr/>
        </p:nvSpPr>
        <p:spPr>
          <a:xfrm>
            <a:off x="7283550" y="1467375"/>
            <a:ext cx="1891800" cy="793800"/>
          </a:xfrm>
          <a:prstGeom prst="flowChartAlternateProcess">
            <a:avLst/>
          </a:prstGeom>
          <a:solidFill>
            <a:srgbClr val="FFD96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Poppins"/>
                <a:ea typeface="Poppins"/>
                <a:cs typeface="Poppins"/>
                <a:sym typeface="Poppins"/>
              </a:rPr>
              <a:t>chunks</a:t>
            </a:r>
            <a:endParaRPr sz="1700" b="1">
              <a:latin typeface="Poppins"/>
              <a:ea typeface="Poppins"/>
              <a:cs typeface="Poppins"/>
              <a:sym typeface="Poppins"/>
            </a:endParaRPr>
          </a:p>
        </p:txBody>
      </p:sp>
      <p:sp>
        <p:nvSpPr>
          <p:cNvPr id="687" name="Google Shape;687;p37"/>
          <p:cNvSpPr/>
          <p:nvPr/>
        </p:nvSpPr>
        <p:spPr>
          <a:xfrm>
            <a:off x="5233000" y="3811325"/>
            <a:ext cx="1726200" cy="887400"/>
          </a:xfrm>
          <a:prstGeom prst="diamond">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oppins"/>
                <a:ea typeface="Poppins"/>
                <a:cs typeface="Poppins"/>
                <a:sym typeface="Poppins"/>
              </a:rPr>
              <a:t>Split text</a:t>
            </a:r>
            <a:endParaRPr b="1">
              <a:latin typeface="Poppins"/>
              <a:ea typeface="Poppins"/>
              <a:cs typeface="Poppins"/>
              <a:sym typeface="Poppins"/>
            </a:endParaRPr>
          </a:p>
        </p:txBody>
      </p:sp>
      <p:cxnSp>
        <p:nvCxnSpPr>
          <p:cNvPr id="688" name="Google Shape;688;p37"/>
          <p:cNvCxnSpPr>
            <a:endCxn id="687" idx="1"/>
          </p:cNvCxnSpPr>
          <p:nvPr/>
        </p:nvCxnSpPr>
        <p:spPr>
          <a:xfrm>
            <a:off x="4963600" y="4255025"/>
            <a:ext cx="269400" cy="0"/>
          </a:xfrm>
          <a:prstGeom prst="straightConnector1">
            <a:avLst/>
          </a:prstGeom>
          <a:noFill/>
          <a:ln w="19050" cap="flat" cmpd="sng">
            <a:solidFill>
              <a:schemeClr val="dk2"/>
            </a:solidFill>
            <a:prstDash val="solid"/>
            <a:round/>
            <a:headEnd type="none" w="med" len="med"/>
            <a:tailEnd type="triangle" w="med" len="med"/>
          </a:ln>
        </p:spPr>
      </p:cxnSp>
      <p:cxnSp>
        <p:nvCxnSpPr>
          <p:cNvPr id="689" name="Google Shape;689;p37"/>
          <p:cNvCxnSpPr>
            <a:stCxn id="687" idx="3"/>
            <a:endCxn id="690" idx="1"/>
          </p:cNvCxnSpPr>
          <p:nvPr/>
        </p:nvCxnSpPr>
        <p:spPr>
          <a:xfrm>
            <a:off x="6959200" y="4255025"/>
            <a:ext cx="324600" cy="0"/>
          </a:xfrm>
          <a:prstGeom prst="straightConnector1">
            <a:avLst/>
          </a:prstGeom>
          <a:noFill/>
          <a:ln w="19050" cap="flat" cmpd="sng">
            <a:solidFill>
              <a:schemeClr val="dk2"/>
            </a:solidFill>
            <a:prstDash val="solid"/>
            <a:round/>
            <a:headEnd type="none" w="med" len="med"/>
            <a:tailEnd type="triangle" w="med" len="med"/>
          </a:ln>
        </p:spPr>
      </p:cxnSp>
      <p:sp>
        <p:nvSpPr>
          <p:cNvPr id="690" name="Google Shape;690;p37"/>
          <p:cNvSpPr/>
          <p:nvPr/>
        </p:nvSpPr>
        <p:spPr>
          <a:xfrm>
            <a:off x="7283650" y="3858125"/>
            <a:ext cx="1891800" cy="793800"/>
          </a:xfrm>
          <a:prstGeom prst="flowChartAlternateProcess">
            <a:avLst/>
          </a:prstGeom>
          <a:solidFill>
            <a:srgbClr val="FFD96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Poppins"/>
                <a:ea typeface="Poppins"/>
                <a:cs typeface="Poppins"/>
                <a:sym typeface="Poppins"/>
              </a:rPr>
              <a:t>chunks</a:t>
            </a:r>
            <a:endParaRPr sz="1700" b="1">
              <a:latin typeface="Poppins"/>
              <a:ea typeface="Poppins"/>
              <a:cs typeface="Poppins"/>
              <a:sym typeface="Poppins"/>
            </a:endParaRPr>
          </a:p>
        </p:txBody>
      </p:sp>
      <p:cxnSp>
        <p:nvCxnSpPr>
          <p:cNvPr id="691" name="Google Shape;691;p37"/>
          <p:cNvCxnSpPr>
            <a:endCxn id="686" idx="2"/>
          </p:cNvCxnSpPr>
          <p:nvPr/>
        </p:nvCxnSpPr>
        <p:spPr>
          <a:xfrm rot="10800000" flipH="1">
            <a:off x="4990050" y="2261175"/>
            <a:ext cx="3239400" cy="756600"/>
          </a:xfrm>
          <a:prstGeom prst="bentConnector2">
            <a:avLst/>
          </a:prstGeom>
          <a:noFill/>
          <a:ln w="19050" cap="flat" cmpd="sng">
            <a:solidFill>
              <a:schemeClr val="dk2"/>
            </a:solidFill>
            <a:prstDash val="solid"/>
            <a:round/>
            <a:headEnd type="none" w="med" len="med"/>
            <a:tailEnd type="triangle" w="med" len="med"/>
          </a:ln>
        </p:spPr>
      </p:cxnSp>
      <p:cxnSp>
        <p:nvCxnSpPr>
          <p:cNvPr id="692" name="Google Shape;692;p37"/>
          <p:cNvCxnSpPr>
            <a:stCxn id="676" idx="3"/>
            <a:endCxn id="690" idx="2"/>
          </p:cNvCxnSpPr>
          <p:nvPr/>
        </p:nvCxnSpPr>
        <p:spPr>
          <a:xfrm rot="10800000" flipH="1">
            <a:off x="4963600" y="4651950"/>
            <a:ext cx="3266100" cy="534300"/>
          </a:xfrm>
          <a:prstGeom prst="bentConnector2">
            <a:avLst/>
          </a:prstGeom>
          <a:noFill/>
          <a:ln w="19050" cap="flat" cmpd="sng">
            <a:solidFill>
              <a:schemeClr val="dk2"/>
            </a:solidFill>
            <a:prstDash val="solid"/>
            <a:round/>
            <a:headEnd type="none" w="med" len="med"/>
            <a:tailEnd type="triangle" w="med" len="med"/>
          </a:ln>
        </p:spPr>
      </p:cxnSp>
      <p:cxnSp>
        <p:nvCxnSpPr>
          <p:cNvPr id="693" name="Google Shape;693;p37"/>
          <p:cNvCxnSpPr>
            <a:stCxn id="677" idx="3"/>
            <a:endCxn id="690" idx="2"/>
          </p:cNvCxnSpPr>
          <p:nvPr/>
        </p:nvCxnSpPr>
        <p:spPr>
          <a:xfrm rot="10800000" flipH="1">
            <a:off x="4963600" y="4651850"/>
            <a:ext cx="3266100" cy="1455000"/>
          </a:xfrm>
          <a:prstGeom prst="bentConnector2">
            <a:avLst/>
          </a:prstGeom>
          <a:noFill/>
          <a:ln w="19050" cap="flat" cmpd="sng">
            <a:solidFill>
              <a:schemeClr val="dk2"/>
            </a:solidFill>
            <a:prstDash val="solid"/>
            <a:round/>
            <a:headEnd type="none" w="med" len="med"/>
            <a:tailEnd type="triangle" w="med" len="med"/>
          </a:ln>
        </p:spPr>
      </p:cxnSp>
      <p:sp>
        <p:nvSpPr>
          <p:cNvPr id="694" name="Google Shape;694;p37"/>
          <p:cNvSpPr/>
          <p:nvPr/>
        </p:nvSpPr>
        <p:spPr>
          <a:xfrm>
            <a:off x="9898075" y="2020375"/>
            <a:ext cx="1666875" cy="1719800"/>
          </a:xfrm>
          <a:prstGeom prst="flowChartMagneticDisk">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pic>
        <p:nvPicPr>
          <p:cNvPr id="695" name="Google Shape;695;p37"/>
          <p:cNvPicPr preferRelativeResize="0"/>
          <p:nvPr/>
        </p:nvPicPr>
        <p:blipFill>
          <a:blip r:embed="rId5">
            <a:alphaModFix/>
          </a:blip>
          <a:stretch>
            <a:fillRect/>
          </a:stretch>
        </p:blipFill>
        <p:spPr>
          <a:xfrm>
            <a:off x="10147623" y="2499700"/>
            <a:ext cx="1171975" cy="1171975"/>
          </a:xfrm>
          <a:prstGeom prst="rect">
            <a:avLst/>
          </a:prstGeom>
          <a:noFill/>
          <a:ln>
            <a:noFill/>
          </a:ln>
        </p:spPr>
      </p:pic>
      <p:cxnSp>
        <p:nvCxnSpPr>
          <p:cNvPr id="696" name="Google Shape;696;p37"/>
          <p:cNvCxnSpPr>
            <a:stCxn id="686" idx="3"/>
            <a:endCxn id="694" idx="2"/>
          </p:cNvCxnSpPr>
          <p:nvPr/>
        </p:nvCxnSpPr>
        <p:spPr>
          <a:xfrm>
            <a:off x="9175350" y="1864275"/>
            <a:ext cx="722700" cy="1016100"/>
          </a:xfrm>
          <a:prstGeom prst="straightConnector1">
            <a:avLst/>
          </a:prstGeom>
          <a:noFill/>
          <a:ln w="19050" cap="flat" cmpd="sng">
            <a:solidFill>
              <a:schemeClr val="dk2"/>
            </a:solidFill>
            <a:prstDash val="solid"/>
            <a:round/>
            <a:headEnd type="none" w="med" len="med"/>
            <a:tailEnd type="triangle" w="med" len="med"/>
          </a:ln>
        </p:spPr>
      </p:cxnSp>
      <p:cxnSp>
        <p:nvCxnSpPr>
          <p:cNvPr id="697" name="Google Shape;697;p37"/>
          <p:cNvCxnSpPr>
            <a:stCxn id="690" idx="3"/>
            <a:endCxn id="694" idx="2"/>
          </p:cNvCxnSpPr>
          <p:nvPr/>
        </p:nvCxnSpPr>
        <p:spPr>
          <a:xfrm rot="10800000" flipH="1">
            <a:off x="9175450" y="2880125"/>
            <a:ext cx="722700" cy="1374900"/>
          </a:xfrm>
          <a:prstGeom prst="straightConnector1">
            <a:avLst/>
          </a:prstGeom>
          <a:noFill/>
          <a:ln w="19050" cap="flat" cmpd="sng">
            <a:solidFill>
              <a:schemeClr val="dk2"/>
            </a:solidFill>
            <a:prstDash val="solid"/>
            <a:round/>
            <a:headEnd type="none" w="med" len="med"/>
            <a:tailEnd type="triangle" w="med" len="med"/>
          </a:ln>
        </p:spPr>
      </p:cxnSp>
      <p:sp>
        <p:nvSpPr>
          <p:cNvPr id="698" name="Google Shape;698;p37"/>
          <p:cNvSpPr txBox="1"/>
          <p:nvPr/>
        </p:nvSpPr>
        <p:spPr>
          <a:xfrm rot="3299548">
            <a:off x="8923966" y="2392939"/>
            <a:ext cx="1089275" cy="34506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Poppins Light"/>
                <a:ea typeface="Poppins Light"/>
                <a:cs typeface="Poppins Light"/>
                <a:sym typeface="Poppins Light"/>
              </a:rPr>
              <a:t>embedding</a:t>
            </a:r>
            <a:endParaRPr sz="1100">
              <a:solidFill>
                <a:schemeClr val="dk2"/>
              </a:solidFill>
              <a:latin typeface="Poppins Light"/>
              <a:ea typeface="Poppins Light"/>
              <a:cs typeface="Poppins Light"/>
              <a:sym typeface="Poppins Light"/>
            </a:endParaRPr>
          </a:p>
        </p:txBody>
      </p:sp>
      <p:sp>
        <p:nvSpPr>
          <p:cNvPr id="699" name="Google Shape;699;p37"/>
          <p:cNvSpPr txBox="1"/>
          <p:nvPr/>
        </p:nvSpPr>
        <p:spPr>
          <a:xfrm rot="-3660402">
            <a:off x="8885243" y="3267464"/>
            <a:ext cx="1089317" cy="34523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Poppins Light"/>
                <a:ea typeface="Poppins Light"/>
                <a:cs typeface="Poppins Light"/>
                <a:sym typeface="Poppins Light"/>
              </a:rPr>
              <a:t>embedding</a:t>
            </a:r>
            <a:endParaRPr sz="1100">
              <a:solidFill>
                <a:schemeClr val="dk2"/>
              </a:solidFill>
              <a:latin typeface="Poppins Light"/>
              <a:ea typeface="Poppins Light"/>
              <a:cs typeface="Poppins Light"/>
              <a:sym typeface="Poppin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38"/>
          <p:cNvSpPr txBox="1">
            <a:spLocks noGrp="1"/>
          </p:cNvSpPr>
          <p:nvPr>
            <p:ph type="title"/>
          </p:nvPr>
        </p:nvSpPr>
        <p:spPr>
          <a:xfrm>
            <a:off x="1135675" y="430400"/>
            <a:ext cx="97674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3.2  RAG</a:t>
            </a:r>
            <a:endParaRPr/>
          </a:p>
        </p:txBody>
      </p:sp>
      <p:sp>
        <p:nvSpPr>
          <p:cNvPr id="705" name="Google Shape;705;p38"/>
          <p:cNvSpPr txBox="1">
            <a:spLocks noGrp="1"/>
          </p:cNvSpPr>
          <p:nvPr>
            <p:ph type="body" idx="1"/>
          </p:nvPr>
        </p:nvSpPr>
        <p:spPr>
          <a:xfrm>
            <a:off x="476575" y="1472000"/>
            <a:ext cx="11085600" cy="5270400"/>
          </a:xfrm>
          <a:prstGeom prst="rect">
            <a:avLst/>
          </a:prstGeom>
        </p:spPr>
        <p:txBody>
          <a:bodyPr spcFirstLastPara="1" wrap="square" lIns="121900" tIns="121900" rIns="121900" bIns="121900" anchor="t" anchorCtr="0">
            <a:normAutofit/>
          </a:bodyPr>
          <a:lstStyle/>
          <a:p>
            <a:pPr marL="457200" lvl="0" indent="-374650" algn="l" rtl="0">
              <a:spcBef>
                <a:spcPts val="1200"/>
              </a:spcBef>
              <a:spcAft>
                <a:spcPts val="1000"/>
              </a:spcAft>
              <a:buClr>
                <a:schemeClr val="accent3"/>
              </a:buClr>
              <a:buSzPts val="2300"/>
              <a:buFont typeface="Poppins"/>
              <a:buChar char="●"/>
            </a:pPr>
            <a:r>
              <a:rPr lang="en" sz="2300">
                <a:solidFill>
                  <a:schemeClr val="accent3"/>
                </a:solidFill>
                <a:latin typeface="Poppins"/>
                <a:ea typeface="Poppins"/>
                <a:cs typeface="Poppins"/>
                <a:sym typeface="Poppins"/>
              </a:rPr>
              <a:t>Problem: Local Database on model results in management difficulty and significant resource consumption</a:t>
            </a:r>
            <a:endParaRPr sz="2300">
              <a:solidFill>
                <a:schemeClr val="accent3"/>
              </a:solidFill>
              <a:latin typeface="Poppins"/>
              <a:ea typeface="Poppins"/>
              <a:cs typeface="Poppins"/>
              <a:sym typeface="Poppins"/>
            </a:endParaRPr>
          </a:p>
        </p:txBody>
      </p:sp>
      <p:grpSp>
        <p:nvGrpSpPr>
          <p:cNvPr id="706" name="Google Shape;706;p38"/>
          <p:cNvGrpSpPr/>
          <p:nvPr/>
        </p:nvGrpSpPr>
        <p:grpSpPr>
          <a:xfrm>
            <a:off x="2325734" y="2710800"/>
            <a:ext cx="7540532" cy="3210000"/>
            <a:chOff x="2065225" y="2729925"/>
            <a:chExt cx="7540532" cy="3210000"/>
          </a:xfrm>
        </p:grpSpPr>
        <p:grpSp>
          <p:nvGrpSpPr>
            <p:cNvPr id="707" name="Google Shape;707;p38"/>
            <p:cNvGrpSpPr/>
            <p:nvPr/>
          </p:nvGrpSpPr>
          <p:grpSpPr>
            <a:xfrm>
              <a:off x="2065225" y="2729925"/>
              <a:ext cx="7540532" cy="3210000"/>
              <a:chOff x="1531825" y="2729925"/>
              <a:chExt cx="7540532" cy="3210000"/>
            </a:xfrm>
          </p:grpSpPr>
          <p:sp>
            <p:nvSpPr>
              <p:cNvPr id="708" name="Google Shape;708;p38"/>
              <p:cNvSpPr/>
              <p:nvPr/>
            </p:nvSpPr>
            <p:spPr>
              <a:xfrm>
                <a:off x="1531825" y="2729925"/>
                <a:ext cx="2772300" cy="3210000"/>
              </a:xfrm>
              <a:prstGeom prst="flowChartAlternateProcess">
                <a:avLst/>
              </a:pr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latin typeface="Poppins"/>
                  <a:ea typeface="Poppins"/>
                  <a:cs typeface="Poppins"/>
                  <a:sym typeface="Poppins"/>
                </a:endParaRPr>
              </a:p>
            </p:txBody>
          </p:sp>
          <p:sp>
            <p:nvSpPr>
              <p:cNvPr id="709" name="Google Shape;709;p38"/>
              <p:cNvSpPr txBox="1"/>
              <p:nvPr/>
            </p:nvSpPr>
            <p:spPr>
              <a:xfrm rot="947">
                <a:off x="1740766" y="2804304"/>
                <a:ext cx="10893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2"/>
                    </a:solidFill>
                    <a:latin typeface="Poppins"/>
                    <a:ea typeface="Poppins"/>
                    <a:cs typeface="Poppins"/>
                    <a:sym typeface="Poppins"/>
                  </a:rPr>
                  <a:t>Model</a:t>
                </a:r>
                <a:endParaRPr sz="1600" b="1">
                  <a:solidFill>
                    <a:schemeClr val="dk2"/>
                  </a:solidFill>
                  <a:latin typeface="Poppins"/>
                  <a:ea typeface="Poppins"/>
                  <a:cs typeface="Poppins"/>
                  <a:sym typeface="Poppins"/>
                </a:endParaRPr>
              </a:p>
            </p:txBody>
          </p:sp>
          <p:sp>
            <p:nvSpPr>
              <p:cNvPr id="710" name="Google Shape;710;p38"/>
              <p:cNvSpPr/>
              <p:nvPr/>
            </p:nvSpPr>
            <p:spPr>
              <a:xfrm>
                <a:off x="1972075" y="3490650"/>
                <a:ext cx="1891800" cy="793800"/>
              </a:xfrm>
              <a:prstGeom prst="flowChartAlternateProcess">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Poppins"/>
                    <a:ea typeface="Poppins"/>
                    <a:cs typeface="Poppins"/>
                    <a:sym typeface="Poppins"/>
                  </a:rPr>
                  <a:t>Database</a:t>
                </a:r>
                <a:endParaRPr sz="1700" b="1">
                  <a:latin typeface="Poppins"/>
                  <a:ea typeface="Poppins"/>
                  <a:cs typeface="Poppins"/>
                  <a:sym typeface="Poppins"/>
                </a:endParaRPr>
              </a:p>
            </p:txBody>
          </p:sp>
          <p:grpSp>
            <p:nvGrpSpPr>
              <p:cNvPr id="711" name="Google Shape;711;p38"/>
              <p:cNvGrpSpPr/>
              <p:nvPr/>
            </p:nvGrpSpPr>
            <p:grpSpPr>
              <a:xfrm>
                <a:off x="6300057" y="4356600"/>
                <a:ext cx="2772300" cy="1478700"/>
                <a:chOff x="5515732" y="2510575"/>
                <a:chExt cx="2772300" cy="1478700"/>
              </a:xfrm>
            </p:grpSpPr>
            <p:sp>
              <p:nvSpPr>
                <p:cNvPr id="712" name="Google Shape;712;p38"/>
                <p:cNvSpPr/>
                <p:nvPr/>
              </p:nvSpPr>
              <p:spPr>
                <a:xfrm>
                  <a:off x="5515732" y="2510575"/>
                  <a:ext cx="2772300" cy="1478700"/>
                </a:xfrm>
                <a:prstGeom prst="flowChartAlternateProcess">
                  <a:avLst/>
                </a:pr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latin typeface="Poppins"/>
                    <a:ea typeface="Poppins"/>
                    <a:cs typeface="Poppins"/>
                    <a:sym typeface="Poppins"/>
                  </a:endParaRPr>
                </a:p>
              </p:txBody>
            </p:sp>
            <p:sp>
              <p:nvSpPr>
                <p:cNvPr id="713" name="Google Shape;713;p38"/>
                <p:cNvSpPr txBox="1"/>
                <p:nvPr/>
              </p:nvSpPr>
              <p:spPr>
                <a:xfrm rot="947">
                  <a:off x="6357232" y="2651904"/>
                  <a:ext cx="1089300" cy="34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Poppins"/>
                      <a:ea typeface="Poppins"/>
                      <a:cs typeface="Poppins"/>
                      <a:sym typeface="Poppins"/>
                    </a:rPr>
                    <a:t>Model</a:t>
                  </a:r>
                  <a:endParaRPr sz="1600" b="1">
                    <a:solidFill>
                      <a:schemeClr val="dk2"/>
                    </a:solidFill>
                    <a:latin typeface="Poppins"/>
                    <a:ea typeface="Poppins"/>
                    <a:cs typeface="Poppins"/>
                    <a:sym typeface="Poppins"/>
                  </a:endParaRPr>
                </a:p>
              </p:txBody>
            </p:sp>
          </p:grpSp>
        </p:grpSp>
        <p:sp>
          <p:nvSpPr>
            <p:cNvPr id="714" name="Google Shape;714;p38"/>
            <p:cNvSpPr/>
            <p:nvPr/>
          </p:nvSpPr>
          <p:spPr>
            <a:xfrm>
              <a:off x="7273707" y="2879700"/>
              <a:ext cx="1891800" cy="793800"/>
            </a:xfrm>
            <a:prstGeom prst="flowChartAlternateProcess">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Poppins"/>
                  <a:ea typeface="Poppins"/>
                  <a:cs typeface="Poppins"/>
                  <a:sym typeface="Poppins"/>
                </a:rPr>
                <a:t>Database</a:t>
              </a:r>
              <a:endParaRPr sz="1700" b="1">
                <a:latin typeface="Poppins"/>
                <a:ea typeface="Poppins"/>
                <a:cs typeface="Poppins"/>
                <a:sym typeface="Poppins"/>
              </a:endParaRPr>
            </a:p>
          </p:txBody>
        </p:sp>
      </p:grpSp>
      <p:cxnSp>
        <p:nvCxnSpPr>
          <p:cNvPr id="715" name="Google Shape;715;p38"/>
          <p:cNvCxnSpPr/>
          <p:nvPr/>
        </p:nvCxnSpPr>
        <p:spPr>
          <a:xfrm>
            <a:off x="8403916" y="3654375"/>
            <a:ext cx="0" cy="683100"/>
          </a:xfrm>
          <a:prstGeom prst="straightConnector1">
            <a:avLst/>
          </a:prstGeom>
          <a:noFill/>
          <a:ln w="19050" cap="flat" cmpd="sng">
            <a:solidFill>
              <a:schemeClr val="dk2"/>
            </a:solidFill>
            <a:prstDash val="solid"/>
            <a:round/>
            <a:headEnd type="none" w="med" len="med"/>
            <a:tailEnd type="triangle" w="med" len="med"/>
          </a:ln>
        </p:spPr>
      </p:cxnSp>
      <p:sp>
        <p:nvSpPr>
          <p:cNvPr id="716" name="Google Shape;716;p38"/>
          <p:cNvSpPr txBox="1"/>
          <p:nvPr/>
        </p:nvSpPr>
        <p:spPr>
          <a:xfrm rot="947">
            <a:off x="8563566" y="3775923"/>
            <a:ext cx="1089300" cy="34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Poppins"/>
                <a:ea typeface="Poppins"/>
                <a:cs typeface="Poppins"/>
                <a:sym typeface="Poppins"/>
              </a:rPr>
              <a:t>Retrieve</a:t>
            </a:r>
            <a:endParaRPr sz="1600" b="1">
              <a:solidFill>
                <a:schemeClr val="dk2"/>
              </a:solidFill>
              <a:latin typeface="Poppins"/>
              <a:ea typeface="Poppins"/>
              <a:cs typeface="Poppins"/>
              <a:sym typeface="Poppins"/>
            </a:endParaRPr>
          </a:p>
        </p:txBody>
      </p:sp>
      <p:cxnSp>
        <p:nvCxnSpPr>
          <p:cNvPr id="717" name="Google Shape;717;p38"/>
          <p:cNvCxnSpPr/>
          <p:nvPr/>
        </p:nvCxnSpPr>
        <p:spPr>
          <a:xfrm rot="10800000">
            <a:off x="8556316" y="3654375"/>
            <a:ext cx="0" cy="683100"/>
          </a:xfrm>
          <a:prstGeom prst="straightConnector1">
            <a:avLst/>
          </a:prstGeom>
          <a:noFill/>
          <a:ln w="19050" cap="flat" cmpd="sng">
            <a:solidFill>
              <a:schemeClr val="dk2"/>
            </a:solidFill>
            <a:prstDash val="solid"/>
            <a:round/>
            <a:headEnd type="none" w="med" len="med"/>
            <a:tailEnd type="triangle" w="med" len="med"/>
          </a:ln>
        </p:spPr>
      </p:cxnSp>
      <p:sp>
        <p:nvSpPr>
          <p:cNvPr id="718" name="Google Shape;718;p38"/>
          <p:cNvSpPr txBox="1"/>
          <p:nvPr/>
        </p:nvSpPr>
        <p:spPr>
          <a:xfrm rot="947">
            <a:off x="7432991" y="3775923"/>
            <a:ext cx="1089300" cy="34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Poppins"/>
                <a:ea typeface="Poppins"/>
                <a:cs typeface="Poppins"/>
                <a:sym typeface="Poppins"/>
              </a:rPr>
              <a:t>Data</a:t>
            </a:r>
            <a:endParaRPr sz="1600" b="1">
              <a:solidFill>
                <a:schemeClr val="dk2"/>
              </a:solidFill>
              <a:latin typeface="Poppins"/>
              <a:ea typeface="Poppins"/>
              <a:cs typeface="Poppins"/>
              <a:sym typeface="Poppins"/>
            </a:endParaRPr>
          </a:p>
        </p:txBody>
      </p:sp>
      <p:sp>
        <p:nvSpPr>
          <p:cNvPr id="719" name="Google Shape;719;p38"/>
          <p:cNvSpPr/>
          <p:nvPr/>
        </p:nvSpPr>
        <p:spPr>
          <a:xfrm>
            <a:off x="5665200" y="4105350"/>
            <a:ext cx="1014000" cy="420900"/>
          </a:xfrm>
          <a:prstGeom prst="rightArrow">
            <a:avLst>
              <a:gd name="adj1" fmla="val 50000"/>
              <a:gd name="adj2" fmla="val 50000"/>
            </a:avLst>
          </a:prstGeom>
          <a:solidFill>
            <a:srgbClr val="6AA84F"/>
          </a:solidFill>
          <a:ln w="9525" cap="flat" cmpd="sng">
            <a:solidFill>
              <a:srgbClr val="2525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39"/>
          <p:cNvSpPr txBox="1">
            <a:spLocks noGrp="1"/>
          </p:cNvSpPr>
          <p:nvPr>
            <p:ph type="title"/>
          </p:nvPr>
        </p:nvSpPr>
        <p:spPr>
          <a:xfrm>
            <a:off x="1135675" y="430400"/>
            <a:ext cx="97674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3.2  RAG</a:t>
            </a:r>
            <a:endParaRPr/>
          </a:p>
        </p:txBody>
      </p:sp>
      <p:sp>
        <p:nvSpPr>
          <p:cNvPr id="725" name="Google Shape;725;p39"/>
          <p:cNvSpPr txBox="1">
            <a:spLocks noGrp="1"/>
          </p:cNvSpPr>
          <p:nvPr>
            <p:ph type="body" idx="1"/>
          </p:nvPr>
        </p:nvSpPr>
        <p:spPr>
          <a:xfrm>
            <a:off x="476575" y="1472000"/>
            <a:ext cx="11085600" cy="5270400"/>
          </a:xfrm>
          <a:prstGeom prst="rect">
            <a:avLst/>
          </a:prstGeom>
        </p:spPr>
        <p:txBody>
          <a:bodyPr spcFirstLastPara="1" wrap="square" lIns="121900" tIns="121900" rIns="121900" bIns="121900" anchor="t" anchorCtr="0">
            <a:normAutofit/>
          </a:bodyPr>
          <a:lstStyle/>
          <a:p>
            <a:pPr marL="457200" lvl="0" indent="-374650" algn="l" rtl="0">
              <a:spcBef>
                <a:spcPts val="12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Used Cosine Similarity based Pinecone Database.</a:t>
            </a:r>
            <a:endParaRPr sz="2300">
              <a:solidFill>
                <a:schemeClr val="accent3"/>
              </a:solidFill>
              <a:latin typeface="Poppins"/>
              <a:ea typeface="Poppins"/>
              <a:cs typeface="Poppins"/>
              <a:sym typeface="Poppins"/>
            </a:endParaRPr>
          </a:p>
          <a:p>
            <a:pPr marL="457200" lvl="0" indent="-374650" algn="l" rtl="0">
              <a:spcBef>
                <a:spcPts val="1200"/>
              </a:spcBef>
              <a:spcAft>
                <a:spcPts val="1000"/>
              </a:spcAft>
              <a:buClr>
                <a:schemeClr val="accent3"/>
              </a:buClr>
              <a:buSzPts val="2300"/>
              <a:buFont typeface="Poppins"/>
              <a:buChar char="●"/>
            </a:pPr>
            <a:r>
              <a:rPr lang="en" sz="2300">
                <a:solidFill>
                  <a:schemeClr val="accent3"/>
                </a:solidFill>
                <a:latin typeface="Poppins"/>
                <a:ea typeface="Poppins"/>
                <a:cs typeface="Poppins"/>
                <a:sym typeface="Poppins"/>
              </a:rPr>
              <a:t>Implement retriever, Not using RetrievalQA (For Flexible Configuration)</a:t>
            </a:r>
            <a:endParaRPr sz="2300">
              <a:solidFill>
                <a:schemeClr val="accent3"/>
              </a:solidFill>
              <a:latin typeface="Poppins"/>
              <a:ea typeface="Poppins"/>
              <a:cs typeface="Poppins"/>
              <a:sym typeface="Poppins"/>
            </a:endParaRPr>
          </a:p>
        </p:txBody>
      </p:sp>
      <p:grpSp>
        <p:nvGrpSpPr>
          <p:cNvPr id="726" name="Google Shape;726;p39"/>
          <p:cNvGrpSpPr/>
          <p:nvPr/>
        </p:nvGrpSpPr>
        <p:grpSpPr>
          <a:xfrm>
            <a:off x="1173925" y="3032700"/>
            <a:ext cx="9861375" cy="3470574"/>
            <a:chOff x="564325" y="3032700"/>
            <a:chExt cx="9861375" cy="3470574"/>
          </a:xfrm>
        </p:grpSpPr>
        <p:pic>
          <p:nvPicPr>
            <p:cNvPr id="727" name="Google Shape;727;p39"/>
            <p:cNvPicPr preferRelativeResize="0"/>
            <p:nvPr/>
          </p:nvPicPr>
          <p:blipFill>
            <a:blip r:embed="rId3">
              <a:alphaModFix/>
            </a:blip>
            <a:stretch>
              <a:fillRect/>
            </a:stretch>
          </p:blipFill>
          <p:spPr>
            <a:xfrm>
              <a:off x="564325" y="3032700"/>
              <a:ext cx="6704977" cy="1361525"/>
            </a:xfrm>
            <a:prstGeom prst="rect">
              <a:avLst/>
            </a:prstGeom>
            <a:noFill/>
            <a:ln>
              <a:noFill/>
            </a:ln>
          </p:spPr>
        </p:pic>
        <p:pic>
          <p:nvPicPr>
            <p:cNvPr id="728" name="Google Shape;728;p39"/>
            <p:cNvPicPr preferRelativeResize="0"/>
            <p:nvPr/>
          </p:nvPicPr>
          <p:blipFill rotWithShape="1">
            <a:blip r:embed="rId4">
              <a:alphaModFix/>
            </a:blip>
            <a:srcRect l="6038" t="42579" r="18484" b="2635"/>
            <a:stretch/>
          </p:blipFill>
          <p:spPr>
            <a:xfrm>
              <a:off x="5605000" y="3710724"/>
              <a:ext cx="4820700" cy="2792550"/>
            </a:xfrm>
            <a:prstGeom prst="rect">
              <a:avLst/>
            </a:prstGeom>
            <a:noFill/>
            <a:ln>
              <a:noFill/>
            </a:ln>
          </p:spPr>
        </p:pic>
        <p:cxnSp>
          <p:nvCxnSpPr>
            <p:cNvPr id="729" name="Google Shape;729;p39"/>
            <p:cNvCxnSpPr/>
            <p:nvPr/>
          </p:nvCxnSpPr>
          <p:spPr>
            <a:xfrm>
              <a:off x="3405075" y="4514625"/>
              <a:ext cx="1954800" cy="386400"/>
            </a:xfrm>
            <a:prstGeom prst="bentConnector3">
              <a:avLst>
                <a:gd name="adj1" fmla="val 0"/>
              </a:avLst>
            </a:prstGeom>
            <a:noFill/>
            <a:ln w="19050" cap="flat" cmpd="sng">
              <a:solidFill>
                <a:schemeClr val="dk2"/>
              </a:solidFill>
              <a:prstDash val="solid"/>
              <a:round/>
              <a:headEnd type="none" w="med" len="med"/>
              <a:tailEnd type="triangle" w="med" len="med"/>
            </a:ln>
          </p:spPr>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22"/>
          <p:cNvSpPr txBox="1">
            <a:spLocks noGrp="1"/>
          </p:cNvSpPr>
          <p:nvPr>
            <p:ph type="title"/>
          </p:nvPr>
        </p:nvSpPr>
        <p:spPr>
          <a:xfrm>
            <a:off x="862600" y="1685375"/>
            <a:ext cx="6687600" cy="10077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EQUIPO SASHIMI</a:t>
            </a:r>
            <a:endParaRPr/>
          </a:p>
        </p:txBody>
      </p:sp>
      <p:sp>
        <p:nvSpPr>
          <p:cNvPr id="520" name="Google Shape;520;p22"/>
          <p:cNvSpPr txBox="1">
            <a:spLocks noGrp="1"/>
          </p:cNvSpPr>
          <p:nvPr>
            <p:ph type="body" idx="1"/>
          </p:nvPr>
        </p:nvSpPr>
        <p:spPr>
          <a:xfrm>
            <a:off x="919613" y="2853975"/>
            <a:ext cx="5828100" cy="2353500"/>
          </a:xfrm>
          <a:prstGeom prst="rect">
            <a:avLst/>
          </a:prstGeom>
        </p:spPr>
        <p:txBody>
          <a:bodyPr spcFirstLastPara="1" wrap="square" lIns="121900" tIns="121900" rIns="121900" bIns="121900" anchor="t" anchorCtr="0">
            <a:normAutofit fontScale="92500" lnSpcReduction="10000"/>
          </a:bodyPr>
          <a:lstStyle/>
          <a:p>
            <a:pPr marL="0" lvl="0" indent="0" algn="l" rtl="0">
              <a:lnSpc>
                <a:spcPct val="100000"/>
              </a:lnSpc>
              <a:spcBef>
                <a:spcPts val="0"/>
              </a:spcBef>
              <a:spcAft>
                <a:spcPts val="0"/>
              </a:spcAft>
              <a:buNone/>
            </a:pPr>
            <a:r>
              <a:rPr lang="en"/>
              <a:t>GeonWoo Bang</a:t>
            </a:r>
            <a:endParaRPr/>
          </a:p>
          <a:p>
            <a:pPr marL="0" lvl="0" indent="0" algn="l" rtl="0">
              <a:spcBef>
                <a:spcPts val="1600"/>
              </a:spcBef>
              <a:spcAft>
                <a:spcPts val="0"/>
              </a:spcAft>
              <a:buNone/>
            </a:pPr>
            <a:r>
              <a:rPr lang="en"/>
              <a:t>JeongYoon Hwang</a:t>
            </a:r>
            <a:endParaRPr/>
          </a:p>
          <a:p>
            <a:pPr marL="0" lvl="0" indent="0" algn="l" rtl="0">
              <a:spcBef>
                <a:spcPts val="1600"/>
              </a:spcBef>
              <a:spcAft>
                <a:spcPts val="0"/>
              </a:spcAft>
              <a:buNone/>
            </a:pPr>
            <a:r>
              <a:rPr lang="en"/>
              <a:t>Jiae Choi</a:t>
            </a:r>
            <a:endParaRPr/>
          </a:p>
          <a:p>
            <a:pPr marL="0" lvl="0" indent="0" algn="l" rtl="0">
              <a:spcBef>
                <a:spcPts val="1600"/>
              </a:spcBef>
              <a:spcAft>
                <a:spcPts val="1600"/>
              </a:spcAft>
              <a:buNone/>
            </a:pPr>
            <a:r>
              <a:rPr lang="en"/>
              <a:t>Mikel Larrarte Rodriguez</a:t>
            </a:r>
            <a:endParaRPr/>
          </a:p>
        </p:txBody>
      </p:sp>
      <p:grpSp>
        <p:nvGrpSpPr>
          <p:cNvPr id="521" name="Google Shape;521;p22"/>
          <p:cNvGrpSpPr/>
          <p:nvPr/>
        </p:nvGrpSpPr>
        <p:grpSpPr>
          <a:xfrm>
            <a:off x="7383002" y="4540325"/>
            <a:ext cx="2181048" cy="1818514"/>
            <a:chOff x="3790450" y="2922745"/>
            <a:chExt cx="1228275" cy="1024111"/>
          </a:xfrm>
        </p:grpSpPr>
        <p:sp>
          <p:nvSpPr>
            <p:cNvPr id="522" name="Google Shape;522;p22"/>
            <p:cNvSpPr/>
            <p:nvPr/>
          </p:nvSpPr>
          <p:spPr>
            <a:xfrm>
              <a:off x="3790450" y="2942602"/>
              <a:ext cx="1220561" cy="1004254"/>
            </a:xfrm>
            <a:custGeom>
              <a:avLst/>
              <a:gdLst/>
              <a:ahLst/>
              <a:cxnLst/>
              <a:rect l="l" t="t" r="r" b="b"/>
              <a:pathLst>
                <a:path w="1220561" h="1004254" extrusionOk="0">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3" name="Google Shape;523;p22"/>
            <p:cNvSpPr/>
            <p:nvPr/>
          </p:nvSpPr>
          <p:spPr>
            <a:xfrm>
              <a:off x="3985489" y="2922745"/>
              <a:ext cx="1033236" cy="743083"/>
            </a:xfrm>
            <a:custGeom>
              <a:avLst/>
              <a:gdLst/>
              <a:ahLst/>
              <a:cxnLst/>
              <a:rect l="l" t="t" r="r" b="b"/>
              <a:pathLst>
                <a:path w="1033236" h="743083" extrusionOk="0">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4" name="Google Shape;524;p22"/>
            <p:cNvSpPr/>
            <p:nvPr/>
          </p:nvSpPr>
          <p:spPr>
            <a:xfrm>
              <a:off x="4272537" y="3126827"/>
              <a:ext cx="459128" cy="334918"/>
            </a:xfrm>
            <a:custGeom>
              <a:avLst/>
              <a:gdLst/>
              <a:ahLst/>
              <a:cxnLst/>
              <a:rect l="l" t="t" r="r" b="b"/>
              <a:pathLst>
                <a:path w="459128" h="334918" extrusionOk="0">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pic>
        <p:nvPicPr>
          <p:cNvPr id="525" name="Google Shape;525;p22"/>
          <p:cNvPicPr preferRelativeResize="0"/>
          <p:nvPr/>
        </p:nvPicPr>
        <p:blipFill>
          <a:blip r:embed="rId3">
            <a:alphaModFix/>
          </a:blip>
          <a:stretch>
            <a:fillRect/>
          </a:stretch>
        </p:blipFill>
        <p:spPr>
          <a:xfrm>
            <a:off x="7624300" y="1836275"/>
            <a:ext cx="3638500" cy="3691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40"/>
          <p:cNvSpPr txBox="1">
            <a:spLocks noGrp="1"/>
          </p:cNvSpPr>
          <p:nvPr>
            <p:ph type="title"/>
          </p:nvPr>
        </p:nvSpPr>
        <p:spPr>
          <a:xfrm>
            <a:off x="1135675" y="430400"/>
            <a:ext cx="97674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3.2  RAG</a:t>
            </a:r>
            <a:endParaRPr/>
          </a:p>
        </p:txBody>
      </p:sp>
      <p:sp>
        <p:nvSpPr>
          <p:cNvPr id="735" name="Google Shape;735;p40"/>
          <p:cNvSpPr txBox="1">
            <a:spLocks noGrp="1"/>
          </p:cNvSpPr>
          <p:nvPr>
            <p:ph type="body" idx="1"/>
          </p:nvPr>
        </p:nvSpPr>
        <p:spPr>
          <a:xfrm>
            <a:off x="476575" y="1472000"/>
            <a:ext cx="11085600" cy="5270400"/>
          </a:xfrm>
          <a:prstGeom prst="rect">
            <a:avLst/>
          </a:prstGeom>
        </p:spPr>
        <p:txBody>
          <a:bodyPr spcFirstLastPara="1" wrap="square" lIns="121900" tIns="121900" rIns="121900" bIns="121900" anchor="t" anchorCtr="0">
            <a:normAutofit/>
          </a:bodyPr>
          <a:lstStyle/>
          <a:p>
            <a:pPr marL="457200" lvl="0" indent="-374650" algn="l" rtl="0">
              <a:spcBef>
                <a:spcPts val="1200"/>
              </a:spcBef>
              <a:spcAft>
                <a:spcPts val="1000"/>
              </a:spcAft>
              <a:buClr>
                <a:schemeClr val="accent3"/>
              </a:buClr>
              <a:buSzPts val="2300"/>
              <a:buFont typeface="Poppins"/>
              <a:buChar char="●"/>
            </a:pPr>
            <a:r>
              <a:rPr lang="en" sz="2300">
                <a:solidFill>
                  <a:schemeClr val="accent3"/>
                </a:solidFill>
                <a:latin typeface="Poppins"/>
                <a:ea typeface="Poppins"/>
                <a:cs typeface="Poppins"/>
                <a:sym typeface="Poppins"/>
              </a:rPr>
              <a:t>Problem: Bilingual Generator Model are not supported</a:t>
            </a:r>
            <a:endParaRPr sz="2300">
              <a:solidFill>
                <a:schemeClr val="accent3"/>
              </a:solidFill>
              <a:latin typeface="Poppins"/>
              <a:ea typeface="Poppins"/>
              <a:cs typeface="Poppins"/>
              <a:sym typeface="Poppins"/>
            </a:endParaRPr>
          </a:p>
        </p:txBody>
      </p:sp>
      <p:pic>
        <p:nvPicPr>
          <p:cNvPr id="736" name="Google Shape;736;p40"/>
          <p:cNvPicPr preferRelativeResize="0"/>
          <p:nvPr/>
        </p:nvPicPr>
        <p:blipFill>
          <a:blip r:embed="rId3">
            <a:alphaModFix/>
          </a:blip>
          <a:stretch>
            <a:fillRect/>
          </a:stretch>
        </p:blipFill>
        <p:spPr>
          <a:xfrm>
            <a:off x="1771088" y="2416623"/>
            <a:ext cx="8649824" cy="1952800"/>
          </a:xfrm>
          <a:prstGeom prst="rect">
            <a:avLst/>
          </a:prstGeom>
          <a:noFill/>
          <a:ln>
            <a:noFill/>
          </a:ln>
        </p:spPr>
      </p:pic>
      <p:sp>
        <p:nvSpPr>
          <p:cNvPr id="737" name="Google Shape;737;p40"/>
          <p:cNvSpPr txBox="1"/>
          <p:nvPr/>
        </p:nvSpPr>
        <p:spPr>
          <a:xfrm>
            <a:off x="1135678" y="4556975"/>
            <a:ext cx="10204500" cy="868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n" sz="1600">
                <a:solidFill>
                  <a:schemeClr val="accent3"/>
                </a:solidFill>
                <a:latin typeface="Poppins"/>
                <a:ea typeface="Poppins"/>
                <a:cs typeface="Poppins"/>
                <a:sym typeface="Poppins"/>
              </a:rPr>
              <a:t>Use </a:t>
            </a:r>
            <a:r>
              <a:rPr lang="en" sz="1600" b="1">
                <a:solidFill>
                  <a:schemeClr val="accent3"/>
                </a:solidFill>
                <a:latin typeface="Poppins"/>
                <a:ea typeface="Poppins"/>
                <a:cs typeface="Poppins"/>
                <a:sym typeface="Poppins"/>
              </a:rPr>
              <a:t>EEVE-Korean-Instruct-10.8B</a:t>
            </a:r>
            <a:r>
              <a:rPr lang="en" sz="1600">
                <a:solidFill>
                  <a:schemeClr val="accent3"/>
                </a:solidFill>
                <a:latin typeface="Poppins"/>
                <a:ea typeface="Poppins"/>
                <a:cs typeface="Poppins"/>
                <a:sym typeface="Poppins"/>
              </a:rPr>
              <a:t> from Yanolja. Quantized to </a:t>
            </a:r>
            <a:r>
              <a:rPr lang="en" sz="1600" b="1">
                <a:solidFill>
                  <a:schemeClr val="accent3"/>
                </a:solidFill>
                <a:latin typeface="Poppins"/>
                <a:ea typeface="Poppins"/>
                <a:cs typeface="Poppins"/>
                <a:sym typeface="Poppins"/>
              </a:rPr>
              <a:t>Q4_k_m</a:t>
            </a:r>
            <a:endParaRPr sz="1600" b="1">
              <a:solidFill>
                <a:schemeClr val="accent3"/>
              </a:solidFill>
              <a:latin typeface="Poppins"/>
              <a:ea typeface="Poppins"/>
              <a:cs typeface="Poppins"/>
              <a:sym typeface="Poppins"/>
            </a:endParaRPr>
          </a:p>
          <a:p>
            <a:pPr marL="0" lvl="0" indent="0" algn="just" rtl="0">
              <a:lnSpc>
                <a:spcPct val="115000"/>
              </a:lnSpc>
              <a:spcBef>
                <a:spcPts val="1200"/>
              </a:spcBef>
              <a:spcAft>
                <a:spcPts val="1000"/>
              </a:spcAft>
              <a:buNone/>
            </a:pPr>
            <a:r>
              <a:rPr lang="en" sz="1600" b="1">
                <a:solidFill>
                  <a:schemeClr val="accent3"/>
                </a:solidFill>
                <a:latin typeface="Poppins"/>
                <a:ea typeface="Poppins"/>
                <a:cs typeface="Poppins"/>
                <a:sym typeface="Poppins"/>
              </a:rPr>
              <a:t>Pushed to Ollama and served it with ChatOllama</a:t>
            </a:r>
            <a:endParaRPr sz="1600" b="1">
              <a:solidFill>
                <a:schemeClr val="accent3"/>
              </a:solidFill>
              <a:latin typeface="Poppins"/>
              <a:ea typeface="Poppins"/>
              <a:cs typeface="Poppins"/>
              <a:sym typeface="Poppins"/>
            </a:endParaRPr>
          </a:p>
        </p:txBody>
      </p:sp>
      <p:sp>
        <p:nvSpPr>
          <p:cNvPr id="738" name="Google Shape;738;p40"/>
          <p:cNvSpPr/>
          <p:nvPr/>
        </p:nvSpPr>
        <p:spPr>
          <a:xfrm>
            <a:off x="611688" y="4623125"/>
            <a:ext cx="403800" cy="353700"/>
          </a:xfrm>
          <a:prstGeom prst="right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41"/>
          <p:cNvSpPr txBox="1">
            <a:spLocks noGrp="1"/>
          </p:cNvSpPr>
          <p:nvPr>
            <p:ph type="title"/>
          </p:nvPr>
        </p:nvSpPr>
        <p:spPr>
          <a:xfrm>
            <a:off x="1135675" y="430400"/>
            <a:ext cx="97674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3.2  RAG</a:t>
            </a:r>
            <a:endParaRPr/>
          </a:p>
        </p:txBody>
      </p:sp>
      <p:sp>
        <p:nvSpPr>
          <p:cNvPr id="744" name="Google Shape;744;p41"/>
          <p:cNvSpPr txBox="1">
            <a:spLocks noGrp="1"/>
          </p:cNvSpPr>
          <p:nvPr>
            <p:ph type="body" idx="1"/>
          </p:nvPr>
        </p:nvSpPr>
        <p:spPr>
          <a:xfrm>
            <a:off x="476575" y="1472000"/>
            <a:ext cx="11085600" cy="5270400"/>
          </a:xfrm>
          <a:prstGeom prst="rect">
            <a:avLst/>
          </a:prstGeom>
        </p:spPr>
        <p:txBody>
          <a:bodyPr spcFirstLastPara="1" wrap="square" lIns="121900" tIns="121900" rIns="121900" bIns="121900" anchor="t" anchorCtr="0">
            <a:normAutofit/>
          </a:bodyPr>
          <a:lstStyle/>
          <a:p>
            <a:pPr marL="457200" lvl="0" indent="-374650" algn="l" rtl="0">
              <a:spcBef>
                <a:spcPts val="1200"/>
              </a:spcBef>
              <a:spcAft>
                <a:spcPts val="1000"/>
              </a:spcAft>
              <a:buClr>
                <a:schemeClr val="accent3"/>
              </a:buClr>
              <a:buSzPts val="2300"/>
              <a:buFont typeface="Poppins"/>
              <a:buChar char="●"/>
            </a:pPr>
            <a:r>
              <a:rPr lang="en" sz="2300">
                <a:solidFill>
                  <a:schemeClr val="accent3"/>
                </a:solidFill>
                <a:latin typeface="Poppins"/>
                <a:ea typeface="Poppins"/>
                <a:cs typeface="Poppins"/>
                <a:sym typeface="Poppins"/>
              </a:rPr>
              <a:t>Model Selection Reason</a:t>
            </a:r>
            <a:endParaRPr sz="2300">
              <a:solidFill>
                <a:schemeClr val="accent3"/>
              </a:solidFill>
              <a:latin typeface="Poppins"/>
              <a:ea typeface="Poppins"/>
              <a:cs typeface="Poppins"/>
              <a:sym typeface="Poppins"/>
            </a:endParaRPr>
          </a:p>
        </p:txBody>
      </p:sp>
      <p:pic>
        <p:nvPicPr>
          <p:cNvPr id="745" name="Google Shape;745;p41"/>
          <p:cNvPicPr preferRelativeResize="0"/>
          <p:nvPr/>
        </p:nvPicPr>
        <p:blipFill>
          <a:blip r:embed="rId3">
            <a:alphaModFix/>
          </a:blip>
          <a:stretch>
            <a:fillRect/>
          </a:stretch>
        </p:blipFill>
        <p:spPr>
          <a:xfrm>
            <a:off x="1402838" y="2406598"/>
            <a:ext cx="9386325" cy="1893425"/>
          </a:xfrm>
          <a:prstGeom prst="rect">
            <a:avLst/>
          </a:prstGeom>
          <a:noFill/>
          <a:ln>
            <a:noFill/>
          </a:ln>
        </p:spPr>
      </p:pic>
      <p:sp>
        <p:nvSpPr>
          <p:cNvPr id="746" name="Google Shape;746;p41"/>
          <p:cNvSpPr txBox="1"/>
          <p:nvPr/>
        </p:nvSpPr>
        <p:spPr>
          <a:xfrm>
            <a:off x="1300825" y="4422800"/>
            <a:ext cx="9182400" cy="1660800"/>
          </a:xfrm>
          <a:prstGeom prst="rect">
            <a:avLst/>
          </a:prstGeom>
          <a:noFill/>
          <a:ln>
            <a:noFill/>
          </a:ln>
        </p:spPr>
        <p:txBody>
          <a:bodyPr spcFirstLastPara="1" wrap="square" lIns="91425" tIns="91425" rIns="91425" bIns="91425" anchor="t" anchorCtr="0">
            <a:spAutoFit/>
          </a:bodyPr>
          <a:lstStyle/>
          <a:p>
            <a:pPr marL="457200" lvl="0" indent="-374650" algn="l" rtl="0">
              <a:lnSpc>
                <a:spcPct val="115000"/>
              </a:lnSpc>
              <a:spcBef>
                <a:spcPts val="12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3rd Place on Ko-LLM Leaderboard On 7B~13B Models</a:t>
            </a:r>
            <a:endParaRPr sz="2300">
              <a:solidFill>
                <a:schemeClr val="accent3"/>
              </a:solidFill>
              <a:latin typeface="Poppins"/>
              <a:ea typeface="Poppins"/>
              <a:cs typeface="Poppins"/>
              <a:sym typeface="Poppins"/>
            </a:endParaRPr>
          </a:p>
          <a:p>
            <a:pPr marL="457200" lvl="0" indent="-374650" algn="l" rtl="0">
              <a:lnSpc>
                <a:spcPct val="115000"/>
              </a:lnSpc>
              <a:spcBef>
                <a:spcPts val="12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Well Quantized</a:t>
            </a:r>
            <a:endParaRPr sz="2300">
              <a:solidFill>
                <a:schemeClr val="accent3"/>
              </a:solidFill>
              <a:latin typeface="Poppins"/>
              <a:ea typeface="Poppins"/>
              <a:cs typeface="Poppins"/>
              <a:sym typeface="Poppins"/>
            </a:endParaRPr>
          </a:p>
          <a:p>
            <a:pPr marL="457200" lvl="0" indent="-374650" algn="l" rtl="0">
              <a:lnSpc>
                <a:spcPct val="115000"/>
              </a:lnSpc>
              <a:spcBef>
                <a:spcPts val="1200"/>
              </a:spcBef>
              <a:spcAft>
                <a:spcPts val="1000"/>
              </a:spcAft>
              <a:buClr>
                <a:schemeClr val="accent3"/>
              </a:buClr>
              <a:buSzPts val="2300"/>
              <a:buFont typeface="Poppins"/>
              <a:buChar char="●"/>
            </a:pPr>
            <a:r>
              <a:rPr lang="en" sz="2300">
                <a:solidFill>
                  <a:schemeClr val="accent3"/>
                </a:solidFill>
                <a:latin typeface="Poppins"/>
                <a:ea typeface="Poppins"/>
                <a:cs typeface="Poppins"/>
                <a:sym typeface="Poppins"/>
              </a:rPr>
              <a:t>Support GGUF format (for Ollama)</a:t>
            </a:r>
            <a:endParaRPr sz="2300">
              <a:solidFill>
                <a:schemeClr val="accent3"/>
              </a:solidFill>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42"/>
          <p:cNvSpPr txBox="1">
            <a:spLocks noGrp="1"/>
          </p:cNvSpPr>
          <p:nvPr>
            <p:ph type="title"/>
          </p:nvPr>
        </p:nvSpPr>
        <p:spPr>
          <a:xfrm>
            <a:off x="1135675" y="430400"/>
            <a:ext cx="97674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3.2  RAG</a:t>
            </a:r>
            <a:endParaRPr/>
          </a:p>
        </p:txBody>
      </p:sp>
      <p:sp>
        <p:nvSpPr>
          <p:cNvPr id="752" name="Google Shape;752;p42"/>
          <p:cNvSpPr txBox="1">
            <a:spLocks noGrp="1"/>
          </p:cNvSpPr>
          <p:nvPr>
            <p:ph type="body" idx="1"/>
          </p:nvPr>
        </p:nvSpPr>
        <p:spPr>
          <a:xfrm>
            <a:off x="476575" y="1472000"/>
            <a:ext cx="11085600" cy="5270400"/>
          </a:xfrm>
          <a:prstGeom prst="rect">
            <a:avLst/>
          </a:prstGeom>
        </p:spPr>
        <p:txBody>
          <a:bodyPr spcFirstLastPara="1" wrap="square" lIns="121900" tIns="121900" rIns="121900" bIns="121900" anchor="t" anchorCtr="0">
            <a:normAutofit/>
          </a:bodyPr>
          <a:lstStyle/>
          <a:p>
            <a:pPr marL="457200" lvl="0" indent="-374650" algn="l" rtl="0">
              <a:spcBef>
                <a:spcPts val="12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Final Prompt Determination for Detailed User Query Responses Aligned with Objectives.</a:t>
            </a:r>
            <a:endParaRPr sz="2300">
              <a:solidFill>
                <a:schemeClr val="accent3"/>
              </a:solidFill>
              <a:latin typeface="Poppins"/>
              <a:ea typeface="Poppins"/>
              <a:cs typeface="Poppins"/>
              <a:sym typeface="Poppins"/>
            </a:endParaRPr>
          </a:p>
          <a:p>
            <a:pPr marL="0" lvl="0" indent="0" algn="l" rtl="0">
              <a:spcBef>
                <a:spcPts val="1200"/>
              </a:spcBef>
              <a:spcAft>
                <a:spcPts val="0"/>
              </a:spcAft>
              <a:buNone/>
            </a:pPr>
            <a:endParaRPr sz="2300">
              <a:solidFill>
                <a:schemeClr val="accent3"/>
              </a:solidFill>
              <a:latin typeface="Poppins"/>
              <a:ea typeface="Poppins"/>
              <a:cs typeface="Poppins"/>
              <a:sym typeface="Poppins"/>
            </a:endParaRPr>
          </a:p>
          <a:p>
            <a:pPr marL="0" lvl="0" indent="0" algn="just" rtl="0">
              <a:lnSpc>
                <a:spcPct val="135714"/>
              </a:lnSpc>
              <a:spcBef>
                <a:spcPts val="1000"/>
              </a:spcBef>
              <a:spcAft>
                <a:spcPts val="0"/>
              </a:spcAft>
              <a:buNone/>
            </a:pPr>
            <a:r>
              <a:rPr lang="en" sz="1550">
                <a:solidFill>
                  <a:srgbClr val="A31515"/>
                </a:solidFill>
                <a:highlight>
                  <a:srgbClr val="F7F7F7"/>
                </a:highlight>
                <a:latin typeface="Poppins"/>
                <a:ea typeface="Poppins"/>
                <a:cs typeface="Poppins"/>
                <a:sym typeface="Poppins"/>
              </a:rPr>
              <a:t>Prompt = f"""A chat between a curious user and an artificial intelligence assistant. The assistant gives helpful, very detailed, and polite answers to the user's questions.</a:t>
            </a:r>
            <a:endParaRPr sz="1550">
              <a:solidFill>
                <a:srgbClr val="A31515"/>
              </a:solidFill>
              <a:highlight>
                <a:srgbClr val="F7F7F7"/>
              </a:highlight>
              <a:latin typeface="Poppins"/>
              <a:ea typeface="Poppins"/>
              <a:cs typeface="Poppins"/>
              <a:sym typeface="Poppins"/>
            </a:endParaRPr>
          </a:p>
          <a:p>
            <a:pPr marL="0" lvl="0" indent="0" algn="just" rtl="0">
              <a:lnSpc>
                <a:spcPct val="135714"/>
              </a:lnSpc>
              <a:spcBef>
                <a:spcPts val="0"/>
              </a:spcBef>
              <a:spcAft>
                <a:spcPts val="0"/>
              </a:spcAft>
              <a:buNone/>
            </a:pPr>
            <a:r>
              <a:rPr lang="en" sz="1550">
                <a:solidFill>
                  <a:srgbClr val="A31515"/>
                </a:solidFill>
                <a:highlight>
                  <a:srgbClr val="F7F7F7"/>
                </a:highlight>
                <a:latin typeface="Poppins"/>
                <a:ea typeface="Poppins"/>
                <a:cs typeface="Poppins"/>
                <a:sym typeface="Poppins"/>
              </a:rPr>
              <a:t>Human: Use given context, answer the following question in detail. This context is about SungKyunKwan University's information(성균관대학교). write based on user's language. Context: {context} \n Question: {query}</a:t>
            </a:r>
            <a:endParaRPr sz="1550">
              <a:solidFill>
                <a:srgbClr val="A31515"/>
              </a:solidFill>
              <a:highlight>
                <a:srgbClr val="F7F7F7"/>
              </a:highlight>
              <a:latin typeface="Poppins"/>
              <a:ea typeface="Poppins"/>
              <a:cs typeface="Poppins"/>
              <a:sym typeface="Poppins"/>
            </a:endParaRPr>
          </a:p>
          <a:p>
            <a:pPr marL="0" lvl="0" indent="0" algn="just" rtl="0">
              <a:lnSpc>
                <a:spcPct val="135714"/>
              </a:lnSpc>
              <a:spcBef>
                <a:spcPts val="0"/>
              </a:spcBef>
              <a:spcAft>
                <a:spcPts val="0"/>
              </a:spcAft>
              <a:buNone/>
            </a:pPr>
            <a:r>
              <a:rPr lang="en" sz="1550">
                <a:solidFill>
                  <a:srgbClr val="A31515"/>
                </a:solidFill>
                <a:highlight>
                  <a:srgbClr val="F7F7F7"/>
                </a:highlight>
                <a:latin typeface="Poppins"/>
                <a:ea typeface="Poppins"/>
                <a:cs typeface="Poppins"/>
                <a:sym typeface="Poppins"/>
              </a:rPr>
              <a:t>Assistant:\n"""</a:t>
            </a:r>
            <a:endParaRPr sz="1550">
              <a:solidFill>
                <a:srgbClr val="A31515"/>
              </a:solidFill>
              <a:highlight>
                <a:srgbClr val="F7F7F7"/>
              </a:highlight>
              <a:latin typeface="Poppins"/>
              <a:ea typeface="Poppins"/>
              <a:cs typeface="Poppins"/>
              <a:sym typeface="Poppins"/>
            </a:endParaRPr>
          </a:p>
          <a:p>
            <a:pPr marL="0" lvl="0" indent="0" algn="l" rtl="0">
              <a:spcBef>
                <a:spcPts val="1200"/>
              </a:spcBef>
              <a:spcAft>
                <a:spcPts val="1000"/>
              </a:spcAft>
              <a:buNone/>
            </a:pPr>
            <a:endParaRPr sz="2300">
              <a:solidFill>
                <a:schemeClr val="accent3"/>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43"/>
          <p:cNvSpPr txBox="1">
            <a:spLocks noGrp="1"/>
          </p:cNvSpPr>
          <p:nvPr>
            <p:ph type="title"/>
          </p:nvPr>
        </p:nvSpPr>
        <p:spPr>
          <a:xfrm>
            <a:off x="1135675" y="430400"/>
            <a:ext cx="97674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3.2  RAG</a:t>
            </a:r>
            <a:endParaRPr/>
          </a:p>
        </p:txBody>
      </p:sp>
      <p:sp>
        <p:nvSpPr>
          <p:cNvPr id="758" name="Google Shape;758;p43"/>
          <p:cNvSpPr txBox="1">
            <a:spLocks noGrp="1"/>
          </p:cNvSpPr>
          <p:nvPr>
            <p:ph type="body" idx="1"/>
          </p:nvPr>
        </p:nvSpPr>
        <p:spPr>
          <a:xfrm>
            <a:off x="476575" y="1472000"/>
            <a:ext cx="11085600" cy="5270400"/>
          </a:xfrm>
          <a:prstGeom prst="rect">
            <a:avLst/>
          </a:prstGeom>
        </p:spPr>
        <p:txBody>
          <a:bodyPr spcFirstLastPara="1" wrap="square" lIns="121900" tIns="121900" rIns="121900" bIns="121900" anchor="t" anchorCtr="0">
            <a:normAutofit/>
          </a:bodyPr>
          <a:lstStyle/>
          <a:p>
            <a:pPr marL="457200" lvl="0" indent="-374650" algn="l" rtl="0">
              <a:spcBef>
                <a:spcPts val="12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Pipeline Structuring for Seamless Process Flow, with the Final RAG Pipeline Function Converted for Demo Access via Gradio.</a:t>
            </a:r>
            <a:endParaRPr sz="2300">
              <a:solidFill>
                <a:schemeClr val="accent3"/>
              </a:solidFill>
              <a:latin typeface="Poppins"/>
              <a:ea typeface="Poppins"/>
              <a:cs typeface="Poppins"/>
              <a:sym typeface="Poppins"/>
            </a:endParaRPr>
          </a:p>
          <a:p>
            <a:pPr marL="0" lvl="0" indent="0" algn="just" rtl="0">
              <a:lnSpc>
                <a:spcPct val="135714"/>
              </a:lnSpc>
              <a:spcBef>
                <a:spcPts val="1000"/>
              </a:spcBef>
              <a:spcAft>
                <a:spcPts val="0"/>
              </a:spcAft>
              <a:buNone/>
            </a:pPr>
            <a:endParaRPr sz="1550">
              <a:solidFill>
                <a:srgbClr val="A31515"/>
              </a:solidFill>
              <a:highlight>
                <a:srgbClr val="F7F7F7"/>
              </a:highlight>
              <a:latin typeface="Poppins"/>
              <a:ea typeface="Poppins"/>
              <a:cs typeface="Poppins"/>
              <a:sym typeface="Poppins"/>
            </a:endParaRPr>
          </a:p>
          <a:p>
            <a:pPr marL="0" lvl="0" indent="0" algn="l" rtl="0">
              <a:spcBef>
                <a:spcPts val="1200"/>
              </a:spcBef>
              <a:spcAft>
                <a:spcPts val="1000"/>
              </a:spcAft>
              <a:buNone/>
            </a:pPr>
            <a:endParaRPr sz="2300">
              <a:solidFill>
                <a:schemeClr val="accent3"/>
              </a:solidFill>
              <a:latin typeface="Poppins"/>
              <a:ea typeface="Poppins"/>
              <a:cs typeface="Poppins"/>
              <a:sym typeface="Poppins"/>
            </a:endParaRPr>
          </a:p>
        </p:txBody>
      </p:sp>
      <p:grpSp>
        <p:nvGrpSpPr>
          <p:cNvPr id="759" name="Google Shape;759;p43"/>
          <p:cNvGrpSpPr/>
          <p:nvPr/>
        </p:nvGrpSpPr>
        <p:grpSpPr>
          <a:xfrm>
            <a:off x="1708700" y="3505188"/>
            <a:ext cx="8745404" cy="1678688"/>
            <a:chOff x="1708700" y="3505188"/>
            <a:chExt cx="8745404" cy="1678688"/>
          </a:xfrm>
        </p:grpSpPr>
        <p:grpSp>
          <p:nvGrpSpPr>
            <p:cNvPr id="760" name="Google Shape;760;p43"/>
            <p:cNvGrpSpPr/>
            <p:nvPr/>
          </p:nvGrpSpPr>
          <p:grpSpPr>
            <a:xfrm>
              <a:off x="1708700" y="3505188"/>
              <a:ext cx="8745404" cy="1404361"/>
              <a:chOff x="337100" y="3428988"/>
              <a:chExt cx="8745404" cy="1404361"/>
            </a:xfrm>
          </p:grpSpPr>
          <p:grpSp>
            <p:nvGrpSpPr>
              <p:cNvPr id="761" name="Google Shape;761;p43"/>
              <p:cNvGrpSpPr/>
              <p:nvPr/>
            </p:nvGrpSpPr>
            <p:grpSpPr>
              <a:xfrm>
                <a:off x="797938" y="3428988"/>
                <a:ext cx="8051675" cy="1002300"/>
                <a:chOff x="210425" y="3500738"/>
                <a:chExt cx="8051675" cy="1002300"/>
              </a:xfrm>
            </p:grpSpPr>
            <p:sp>
              <p:nvSpPr>
                <p:cNvPr id="762" name="Google Shape;762;p43"/>
                <p:cNvSpPr/>
                <p:nvPr/>
              </p:nvSpPr>
              <p:spPr>
                <a:xfrm>
                  <a:off x="1601594" y="3500738"/>
                  <a:ext cx="1941600" cy="10023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oppins"/>
                      <a:ea typeface="Poppins"/>
                      <a:cs typeface="Poppins"/>
                      <a:sym typeface="Poppins"/>
                    </a:rPr>
                    <a:t>Retrieve</a:t>
                  </a:r>
                  <a:endParaRPr b="1">
                    <a:latin typeface="Poppins"/>
                    <a:ea typeface="Poppins"/>
                    <a:cs typeface="Poppins"/>
                    <a:sym typeface="Poppins"/>
                  </a:endParaRPr>
                </a:p>
              </p:txBody>
            </p:sp>
            <p:sp>
              <p:nvSpPr>
                <p:cNvPr id="763" name="Google Shape;763;p43"/>
                <p:cNvSpPr/>
                <p:nvPr/>
              </p:nvSpPr>
              <p:spPr>
                <a:xfrm>
                  <a:off x="3174563" y="3500738"/>
                  <a:ext cx="1941600" cy="10023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oppins"/>
                      <a:ea typeface="Poppins"/>
                      <a:cs typeface="Poppins"/>
                      <a:sym typeface="Poppins"/>
                    </a:rPr>
                    <a:t>Prompt</a:t>
                  </a:r>
                  <a:endParaRPr b="1">
                    <a:latin typeface="Poppins"/>
                    <a:ea typeface="Poppins"/>
                    <a:cs typeface="Poppins"/>
                    <a:sym typeface="Poppins"/>
                  </a:endParaRPr>
                </a:p>
              </p:txBody>
            </p:sp>
            <p:sp>
              <p:nvSpPr>
                <p:cNvPr id="764" name="Google Shape;764;p43"/>
                <p:cNvSpPr/>
                <p:nvPr/>
              </p:nvSpPr>
              <p:spPr>
                <a:xfrm>
                  <a:off x="4747531" y="3500738"/>
                  <a:ext cx="1941600" cy="10023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oppins"/>
                      <a:ea typeface="Poppins"/>
                      <a:cs typeface="Poppins"/>
                      <a:sym typeface="Poppins"/>
                    </a:rPr>
                    <a:t>Ollama</a:t>
                  </a:r>
                  <a:endParaRPr b="1">
                    <a:latin typeface="Poppins"/>
                    <a:ea typeface="Poppins"/>
                    <a:cs typeface="Poppins"/>
                    <a:sym typeface="Poppins"/>
                  </a:endParaRPr>
                </a:p>
              </p:txBody>
            </p:sp>
            <p:sp>
              <p:nvSpPr>
                <p:cNvPr id="765" name="Google Shape;765;p43"/>
                <p:cNvSpPr/>
                <p:nvPr/>
              </p:nvSpPr>
              <p:spPr>
                <a:xfrm>
                  <a:off x="6320500" y="3500738"/>
                  <a:ext cx="1941600" cy="1002300"/>
                </a:xfrm>
                <a:prstGeom prst="chevron">
                  <a:avLst>
                    <a:gd name="adj" fmla="val 50000"/>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oppins"/>
                      <a:ea typeface="Poppins"/>
                      <a:cs typeface="Poppins"/>
                      <a:sym typeface="Poppins"/>
                    </a:rPr>
                    <a:t>Stream</a:t>
                  </a:r>
                  <a:endParaRPr b="1">
                    <a:latin typeface="Poppins"/>
                    <a:ea typeface="Poppins"/>
                    <a:cs typeface="Poppins"/>
                    <a:sym typeface="Poppins"/>
                  </a:endParaRPr>
                </a:p>
              </p:txBody>
            </p:sp>
            <p:sp>
              <p:nvSpPr>
                <p:cNvPr id="766" name="Google Shape;766;p43"/>
                <p:cNvSpPr/>
                <p:nvPr/>
              </p:nvSpPr>
              <p:spPr>
                <a:xfrm>
                  <a:off x="210425" y="3500738"/>
                  <a:ext cx="1759800" cy="1002300"/>
                </a:xfrm>
                <a:prstGeom prst="homePlate">
                  <a:avLst>
                    <a:gd name="adj"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oppins"/>
                      <a:ea typeface="Poppins"/>
                      <a:cs typeface="Poppins"/>
                      <a:sym typeface="Poppins"/>
                    </a:rPr>
                    <a:t>Pinecone</a:t>
                  </a:r>
                  <a:endParaRPr b="1">
                    <a:latin typeface="Poppins"/>
                    <a:ea typeface="Poppins"/>
                    <a:cs typeface="Poppins"/>
                    <a:sym typeface="Poppins"/>
                  </a:endParaRPr>
                </a:p>
              </p:txBody>
            </p:sp>
          </p:grpSp>
          <p:pic>
            <p:nvPicPr>
              <p:cNvPr id="767" name="Google Shape;767;p43"/>
              <p:cNvPicPr preferRelativeResize="0"/>
              <p:nvPr/>
            </p:nvPicPr>
            <p:blipFill>
              <a:blip r:embed="rId3">
                <a:alphaModFix/>
              </a:blip>
              <a:stretch>
                <a:fillRect/>
              </a:stretch>
            </p:blipFill>
            <p:spPr>
              <a:xfrm>
                <a:off x="337100" y="3764423"/>
                <a:ext cx="1068925" cy="1068925"/>
              </a:xfrm>
              <a:prstGeom prst="rect">
                <a:avLst/>
              </a:prstGeom>
              <a:noFill/>
              <a:ln>
                <a:noFill/>
              </a:ln>
            </p:spPr>
          </p:pic>
          <p:pic>
            <p:nvPicPr>
              <p:cNvPr id="768" name="Google Shape;768;p43"/>
              <p:cNvPicPr preferRelativeResize="0"/>
              <p:nvPr/>
            </p:nvPicPr>
            <p:blipFill>
              <a:blip r:embed="rId4">
                <a:alphaModFix/>
              </a:blip>
              <a:stretch>
                <a:fillRect/>
              </a:stretch>
            </p:blipFill>
            <p:spPr>
              <a:xfrm>
                <a:off x="8376500" y="3990600"/>
                <a:ext cx="706004" cy="616575"/>
              </a:xfrm>
              <a:prstGeom prst="rect">
                <a:avLst/>
              </a:prstGeom>
              <a:noFill/>
              <a:ln>
                <a:noFill/>
              </a:ln>
            </p:spPr>
          </p:pic>
        </p:grpSp>
        <p:sp>
          <p:nvSpPr>
            <p:cNvPr id="769" name="Google Shape;769;p43"/>
            <p:cNvSpPr txBox="1"/>
            <p:nvPr/>
          </p:nvSpPr>
          <p:spPr>
            <a:xfrm>
              <a:off x="3231175" y="4752775"/>
              <a:ext cx="5576400" cy="43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000"/>
                </a:spcAft>
                <a:buNone/>
              </a:pPr>
              <a:r>
                <a:rPr lang="en" sz="1600" b="1">
                  <a:solidFill>
                    <a:schemeClr val="accent3"/>
                  </a:solidFill>
                  <a:latin typeface="Poppins"/>
                  <a:ea typeface="Poppins"/>
                  <a:cs typeface="Poppins"/>
                  <a:sym typeface="Poppins"/>
                </a:rPr>
                <a:t>iSKKU-Bot RAG Pipeline</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4"/>
          <p:cNvSpPr txBox="1">
            <a:spLocks noGrp="1"/>
          </p:cNvSpPr>
          <p:nvPr>
            <p:ph type="title"/>
          </p:nvPr>
        </p:nvSpPr>
        <p:spPr>
          <a:xfrm>
            <a:off x="1614900" y="2944525"/>
            <a:ext cx="8962200" cy="10329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en"/>
              <a:t>Demo</a:t>
            </a:r>
            <a:endParaRPr/>
          </a:p>
        </p:txBody>
      </p:sp>
      <p:sp>
        <p:nvSpPr>
          <p:cNvPr id="775" name="Google Shape;775;p44"/>
          <p:cNvSpPr txBox="1">
            <a:spLocks noGrp="1"/>
          </p:cNvSpPr>
          <p:nvPr>
            <p:ph type="body" idx="1"/>
          </p:nvPr>
        </p:nvSpPr>
        <p:spPr>
          <a:xfrm>
            <a:off x="1614900" y="3977575"/>
            <a:ext cx="8962200" cy="19347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r>
              <a:rPr lang="en"/>
              <a:t>Demo of our project prototype</a:t>
            </a:r>
            <a:endParaRPr/>
          </a:p>
        </p:txBody>
      </p:sp>
      <p:sp>
        <p:nvSpPr>
          <p:cNvPr id="776" name="Google Shape;776;p44"/>
          <p:cNvSpPr/>
          <p:nvPr/>
        </p:nvSpPr>
        <p:spPr>
          <a:xfrm>
            <a:off x="1614900" y="945725"/>
            <a:ext cx="1890000" cy="174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chemeClr val="accent4"/>
                </a:solidFill>
                <a:latin typeface="Poppins ExtraBold"/>
                <a:ea typeface="Poppins ExtraBold"/>
                <a:cs typeface="Poppins ExtraBold"/>
                <a:sym typeface="Poppins ExtraBold"/>
              </a:rPr>
              <a:t>4</a:t>
            </a:r>
            <a:endParaRPr sz="9600">
              <a:solidFill>
                <a:schemeClr val="accent4"/>
              </a:solidFill>
              <a:latin typeface="Poppins ExtraBold"/>
              <a:ea typeface="Poppins ExtraBold"/>
              <a:cs typeface="Poppins ExtraBold"/>
              <a:sym typeface="Poppins Extra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45"/>
          <p:cNvSpPr txBox="1">
            <a:spLocks noGrp="1"/>
          </p:cNvSpPr>
          <p:nvPr>
            <p:ph type="title"/>
          </p:nvPr>
        </p:nvSpPr>
        <p:spPr>
          <a:xfrm>
            <a:off x="1135675" y="430400"/>
            <a:ext cx="97674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Demo</a:t>
            </a:r>
            <a:endParaRPr/>
          </a:p>
        </p:txBody>
      </p:sp>
      <p:sp>
        <p:nvSpPr>
          <p:cNvPr id="782" name="Google Shape;782;p45"/>
          <p:cNvSpPr txBox="1">
            <a:spLocks noGrp="1"/>
          </p:cNvSpPr>
          <p:nvPr>
            <p:ph type="body" idx="1"/>
          </p:nvPr>
        </p:nvSpPr>
        <p:spPr>
          <a:xfrm>
            <a:off x="457200" y="1462425"/>
            <a:ext cx="9144000" cy="5270400"/>
          </a:xfrm>
          <a:prstGeom prst="rect">
            <a:avLst/>
          </a:prstGeom>
        </p:spPr>
        <p:txBody>
          <a:bodyPr spcFirstLastPara="1" wrap="square" lIns="121900" tIns="121900" rIns="121900" bIns="121900" anchor="t" anchorCtr="0">
            <a:normAutofit/>
          </a:bodyPr>
          <a:lstStyle/>
          <a:p>
            <a:pPr marL="0" lvl="0" indent="0" algn="just" rtl="0">
              <a:spcBef>
                <a:spcPts val="1200"/>
              </a:spcBef>
              <a:spcAft>
                <a:spcPts val="1000"/>
              </a:spcAft>
              <a:buNone/>
            </a:pPr>
            <a:r>
              <a:rPr lang="en" sz="2000" u="sng">
                <a:solidFill>
                  <a:schemeClr val="hlink"/>
                </a:solidFill>
                <a:latin typeface="Poppins"/>
                <a:ea typeface="Poppins"/>
                <a:cs typeface="Poppins"/>
                <a:sym typeface="Poppins"/>
                <a:hlinkClick r:id="rId5"/>
              </a:rPr>
              <a:t>https://0fb12fc9a18354eea2.gradio.live</a:t>
            </a:r>
            <a:endParaRPr sz="2000">
              <a:solidFill>
                <a:schemeClr val="accent3"/>
              </a:solidFill>
              <a:latin typeface="Poppins"/>
              <a:ea typeface="Poppins"/>
              <a:cs typeface="Poppins"/>
              <a:sym typeface="Poppins"/>
            </a:endParaRPr>
          </a:p>
        </p:txBody>
      </p:sp>
      <p:pic>
        <p:nvPicPr>
          <p:cNvPr id="2" name="demo">
            <a:hlinkClick r:id="" action="ppaction://media"/>
            <a:extLst>
              <a:ext uri="{FF2B5EF4-FFF2-40B4-BE49-F238E27FC236}">
                <a16:creationId xmlns:a16="http://schemas.microsoft.com/office/drawing/2014/main" id="{FD9E5EDB-FEE3-6468-5748-6852D67040E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38550" y="2362741"/>
            <a:ext cx="4914900" cy="39416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6"/>
          <p:cNvSpPr txBox="1">
            <a:spLocks noGrp="1"/>
          </p:cNvSpPr>
          <p:nvPr>
            <p:ph type="title"/>
          </p:nvPr>
        </p:nvSpPr>
        <p:spPr>
          <a:xfrm>
            <a:off x="1614900" y="2944525"/>
            <a:ext cx="8962200" cy="10329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en"/>
              <a:t>UI/UX</a:t>
            </a:r>
            <a:endParaRPr/>
          </a:p>
        </p:txBody>
      </p:sp>
      <p:sp>
        <p:nvSpPr>
          <p:cNvPr id="789" name="Google Shape;789;p46"/>
          <p:cNvSpPr txBox="1">
            <a:spLocks noGrp="1"/>
          </p:cNvSpPr>
          <p:nvPr>
            <p:ph type="body" idx="1"/>
          </p:nvPr>
        </p:nvSpPr>
        <p:spPr>
          <a:xfrm>
            <a:off x="1614900" y="3977575"/>
            <a:ext cx="8962200" cy="19347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r>
              <a:rPr lang="en"/>
              <a:t>UI/UX of our final product</a:t>
            </a:r>
            <a:endParaRPr/>
          </a:p>
        </p:txBody>
      </p:sp>
      <p:sp>
        <p:nvSpPr>
          <p:cNvPr id="790" name="Google Shape;790;p46"/>
          <p:cNvSpPr/>
          <p:nvPr/>
        </p:nvSpPr>
        <p:spPr>
          <a:xfrm>
            <a:off x="1614900" y="945725"/>
            <a:ext cx="2008200" cy="174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chemeClr val="accent4"/>
                </a:solidFill>
                <a:latin typeface="Poppins ExtraBold"/>
                <a:ea typeface="Poppins ExtraBold"/>
                <a:cs typeface="Poppins ExtraBold"/>
                <a:sym typeface="Poppins ExtraBold"/>
              </a:rPr>
              <a:t>5</a:t>
            </a:r>
            <a:endParaRPr sz="9600">
              <a:solidFill>
                <a:schemeClr val="accent4"/>
              </a:solidFill>
              <a:latin typeface="Poppins ExtraBold"/>
              <a:ea typeface="Poppins ExtraBold"/>
              <a:cs typeface="Poppins ExtraBold"/>
              <a:sym typeface="Poppins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7"/>
          <p:cNvSpPr txBox="1">
            <a:spLocks noGrp="1"/>
          </p:cNvSpPr>
          <p:nvPr>
            <p:ph type="title"/>
          </p:nvPr>
        </p:nvSpPr>
        <p:spPr>
          <a:xfrm>
            <a:off x="1135675" y="430400"/>
            <a:ext cx="97674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UI/UX</a:t>
            </a:r>
            <a:endParaRPr/>
          </a:p>
        </p:txBody>
      </p:sp>
      <p:sp>
        <p:nvSpPr>
          <p:cNvPr id="796" name="Google Shape;796;p47"/>
          <p:cNvSpPr txBox="1">
            <a:spLocks noGrp="1"/>
          </p:cNvSpPr>
          <p:nvPr>
            <p:ph type="body" idx="1"/>
          </p:nvPr>
        </p:nvSpPr>
        <p:spPr>
          <a:xfrm>
            <a:off x="457200" y="1462425"/>
            <a:ext cx="11085600" cy="5270400"/>
          </a:xfrm>
          <a:prstGeom prst="rect">
            <a:avLst/>
          </a:prstGeom>
        </p:spPr>
        <p:txBody>
          <a:bodyPr spcFirstLastPara="1" wrap="square" lIns="121900" tIns="121900" rIns="121900" bIns="121900" anchor="t" anchorCtr="0">
            <a:normAutofit/>
          </a:bodyPr>
          <a:lstStyle/>
          <a:p>
            <a:pPr marL="457200" lvl="0" indent="-374650" rtl="0">
              <a:spcBef>
                <a:spcPts val="1200"/>
              </a:spcBef>
              <a:spcAft>
                <a:spcPts val="1000"/>
              </a:spcAft>
              <a:buClr>
                <a:schemeClr val="accent3"/>
              </a:buClr>
              <a:buSzPts val="2300"/>
              <a:buFont typeface="Poppins"/>
              <a:buChar char="●"/>
            </a:pPr>
            <a:r>
              <a:rPr lang="en" sz="2300" dirty="0">
                <a:solidFill>
                  <a:schemeClr val="accent3"/>
                </a:solidFill>
                <a:latin typeface="Poppins"/>
                <a:ea typeface="Poppins"/>
                <a:cs typeface="Poppins"/>
                <a:sym typeface="Poppins"/>
              </a:rPr>
              <a:t>Webpage</a:t>
            </a:r>
            <a:br>
              <a:rPr lang="en" sz="2300" dirty="0">
                <a:solidFill>
                  <a:schemeClr val="accent3"/>
                </a:solidFill>
                <a:latin typeface="Poppins"/>
                <a:ea typeface="Poppins"/>
                <a:cs typeface="Poppins"/>
                <a:sym typeface="Poppins"/>
              </a:rPr>
            </a:br>
            <a:r>
              <a:rPr lang="en" sz="2300" dirty="0">
                <a:solidFill>
                  <a:schemeClr val="accent3"/>
                </a:solidFill>
                <a:latin typeface="Poppins"/>
                <a:ea typeface="Poppins"/>
                <a:cs typeface="Poppins"/>
                <a:sym typeface="Poppins"/>
              </a:rPr>
              <a:t>(PC)</a:t>
            </a:r>
            <a:endParaRPr sz="2300" dirty="0">
              <a:solidFill>
                <a:schemeClr val="accent3"/>
              </a:solidFill>
              <a:latin typeface="Poppins"/>
              <a:ea typeface="Poppins"/>
              <a:cs typeface="Poppins"/>
              <a:sym typeface="Poppins"/>
            </a:endParaRPr>
          </a:p>
        </p:txBody>
      </p:sp>
      <p:pic>
        <p:nvPicPr>
          <p:cNvPr id="797" name="Google Shape;797;p47"/>
          <p:cNvPicPr preferRelativeResize="0"/>
          <p:nvPr/>
        </p:nvPicPr>
        <p:blipFill>
          <a:blip r:embed="rId3">
            <a:alphaModFix/>
          </a:blip>
          <a:stretch>
            <a:fillRect/>
          </a:stretch>
        </p:blipFill>
        <p:spPr>
          <a:xfrm>
            <a:off x="3264598" y="1654488"/>
            <a:ext cx="6787748" cy="48862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48"/>
          <p:cNvSpPr txBox="1">
            <a:spLocks noGrp="1"/>
          </p:cNvSpPr>
          <p:nvPr>
            <p:ph type="title"/>
          </p:nvPr>
        </p:nvSpPr>
        <p:spPr>
          <a:xfrm>
            <a:off x="1135675" y="430400"/>
            <a:ext cx="97674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UI/UX</a:t>
            </a:r>
            <a:endParaRPr/>
          </a:p>
        </p:txBody>
      </p:sp>
      <p:sp>
        <p:nvSpPr>
          <p:cNvPr id="803" name="Google Shape;803;p48"/>
          <p:cNvSpPr txBox="1">
            <a:spLocks noGrp="1"/>
          </p:cNvSpPr>
          <p:nvPr>
            <p:ph type="body" idx="1"/>
          </p:nvPr>
        </p:nvSpPr>
        <p:spPr>
          <a:xfrm>
            <a:off x="457200" y="1462425"/>
            <a:ext cx="11085600" cy="5270400"/>
          </a:xfrm>
          <a:prstGeom prst="rect">
            <a:avLst/>
          </a:prstGeom>
        </p:spPr>
        <p:txBody>
          <a:bodyPr spcFirstLastPara="1" wrap="square" lIns="121900" tIns="121900" rIns="121900" bIns="121900" anchor="t" anchorCtr="0">
            <a:normAutofit/>
          </a:bodyPr>
          <a:lstStyle/>
          <a:p>
            <a:pPr marL="457200" lvl="0" indent="-374650" rtl="0">
              <a:spcBef>
                <a:spcPts val="1200"/>
              </a:spcBef>
              <a:spcAft>
                <a:spcPts val="1000"/>
              </a:spcAft>
              <a:buClr>
                <a:schemeClr val="accent3"/>
              </a:buClr>
              <a:buSzPts val="2300"/>
              <a:buFont typeface="Poppins"/>
              <a:buChar char="●"/>
            </a:pPr>
            <a:r>
              <a:rPr lang="en" sz="2300" dirty="0">
                <a:solidFill>
                  <a:schemeClr val="accent3"/>
                </a:solidFill>
                <a:latin typeface="Poppins"/>
                <a:ea typeface="Poppins"/>
                <a:cs typeface="Poppins"/>
                <a:sym typeface="Poppins"/>
              </a:rPr>
              <a:t>Webpage</a:t>
            </a:r>
            <a:br>
              <a:rPr lang="en" sz="2300" dirty="0">
                <a:solidFill>
                  <a:schemeClr val="accent3"/>
                </a:solidFill>
                <a:latin typeface="Poppins"/>
                <a:ea typeface="Poppins"/>
                <a:cs typeface="Poppins"/>
                <a:sym typeface="Poppins"/>
              </a:rPr>
            </a:br>
            <a:r>
              <a:rPr lang="en" sz="2300" dirty="0">
                <a:solidFill>
                  <a:schemeClr val="accent3"/>
                </a:solidFill>
                <a:latin typeface="Poppins"/>
                <a:ea typeface="Poppins"/>
                <a:cs typeface="Poppins"/>
                <a:sym typeface="Poppins"/>
              </a:rPr>
              <a:t>(Mobile)</a:t>
            </a:r>
            <a:endParaRPr sz="2300" dirty="0">
              <a:solidFill>
                <a:schemeClr val="accent3"/>
              </a:solidFill>
              <a:latin typeface="Poppins"/>
              <a:ea typeface="Poppins"/>
              <a:cs typeface="Poppins"/>
              <a:sym typeface="Poppins"/>
            </a:endParaRPr>
          </a:p>
        </p:txBody>
      </p:sp>
      <p:pic>
        <p:nvPicPr>
          <p:cNvPr id="804" name="Google Shape;804;p48"/>
          <p:cNvPicPr preferRelativeResize="0"/>
          <p:nvPr/>
        </p:nvPicPr>
        <p:blipFill>
          <a:blip r:embed="rId3">
            <a:alphaModFix/>
          </a:blip>
          <a:stretch>
            <a:fillRect/>
          </a:stretch>
        </p:blipFill>
        <p:spPr>
          <a:xfrm>
            <a:off x="3223253" y="1609137"/>
            <a:ext cx="2427775" cy="4976976"/>
          </a:xfrm>
          <a:prstGeom prst="rect">
            <a:avLst/>
          </a:prstGeom>
          <a:noFill/>
          <a:ln>
            <a:noFill/>
          </a:ln>
        </p:spPr>
      </p:pic>
      <p:pic>
        <p:nvPicPr>
          <p:cNvPr id="805" name="Google Shape;805;p48"/>
          <p:cNvPicPr preferRelativeResize="0"/>
          <p:nvPr/>
        </p:nvPicPr>
        <p:blipFill>
          <a:blip r:embed="rId4">
            <a:alphaModFix/>
          </a:blip>
          <a:stretch>
            <a:fillRect/>
          </a:stretch>
        </p:blipFill>
        <p:spPr>
          <a:xfrm>
            <a:off x="6540974" y="1609137"/>
            <a:ext cx="2310150" cy="48979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49"/>
          <p:cNvSpPr txBox="1">
            <a:spLocks noGrp="1"/>
          </p:cNvSpPr>
          <p:nvPr>
            <p:ph type="title"/>
          </p:nvPr>
        </p:nvSpPr>
        <p:spPr>
          <a:xfrm>
            <a:off x="1614900" y="2944525"/>
            <a:ext cx="8962200" cy="10329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en"/>
              <a:t>Next task</a:t>
            </a:r>
            <a:endParaRPr/>
          </a:p>
        </p:txBody>
      </p:sp>
      <p:sp>
        <p:nvSpPr>
          <p:cNvPr id="811" name="Google Shape;811;p49"/>
          <p:cNvSpPr txBox="1">
            <a:spLocks noGrp="1"/>
          </p:cNvSpPr>
          <p:nvPr>
            <p:ph type="body" idx="1"/>
          </p:nvPr>
        </p:nvSpPr>
        <p:spPr>
          <a:xfrm>
            <a:off x="1614900" y="3977575"/>
            <a:ext cx="8962200" cy="19347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r>
              <a:rPr lang="en"/>
              <a:t>Next todo</a:t>
            </a:r>
            <a:endParaRPr/>
          </a:p>
        </p:txBody>
      </p:sp>
      <p:sp>
        <p:nvSpPr>
          <p:cNvPr id="812" name="Google Shape;812;p49"/>
          <p:cNvSpPr/>
          <p:nvPr/>
        </p:nvSpPr>
        <p:spPr>
          <a:xfrm>
            <a:off x="1614900" y="945725"/>
            <a:ext cx="2008200" cy="174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chemeClr val="accent4"/>
                </a:solidFill>
                <a:latin typeface="Poppins ExtraBold"/>
                <a:ea typeface="Poppins ExtraBold"/>
                <a:cs typeface="Poppins ExtraBold"/>
                <a:sym typeface="Poppins ExtraBold"/>
              </a:rPr>
              <a:t>6</a:t>
            </a:r>
            <a:endParaRPr sz="9600">
              <a:solidFill>
                <a:schemeClr val="accent4"/>
              </a:solidFill>
              <a:latin typeface="Poppins ExtraBold"/>
              <a:ea typeface="Poppins ExtraBold"/>
              <a:cs typeface="Poppins ExtraBold"/>
              <a:sym typeface="Poppins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3"/>
          <p:cNvSpPr txBox="1">
            <a:spLocks noGrp="1"/>
          </p:cNvSpPr>
          <p:nvPr>
            <p:ph type="title"/>
          </p:nvPr>
        </p:nvSpPr>
        <p:spPr>
          <a:xfrm>
            <a:off x="4704000" y="259350"/>
            <a:ext cx="68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990"/>
              <a:buNone/>
            </a:pPr>
            <a:r>
              <a:rPr lang="en"/>
              <a:t>Table of contents.</a:t>
            </a:r>
            <a:endParaRPr/>
          </a:p>
        </p:txBody>
      </p:sp>
      <p:sp>
        <p:nvSpPr>
          <p:cNvPr id="531" name="Google Shape;531;p23"/>
          <p:cNvSpPr txBox="1">
            <a:spLocks noGrp="1"/>
          </p:cNvSpPr>
          <p:nvPr>
            <p:ph type="subTitle" idx="1"/>
          </p:nvPr>
        </p:nvSpPr>
        <p:spPr>
          <a:xfrm>
            <a:off x="5627277" y="1215475"/>
            <a:ext cx="6084000" cy="310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852"/>
              <a:buNone/>
            </a:pPr>
            <a:r>
              <a:rPr lang="en"/>
              <a:t>Recap</a:t>
            </a:r>
            <a:endParaRPr/>
          </a:p>
        </p:txBody>
      </p:sp>
      <p:sp>
        <p:nvSpPr>
          <p:cNvPr id="532" name="Google Shape;532;p23"/>
          <p:cNvSpPr txBox="1">
            <a:spLocks noGrp="1"/>
          </p:cNvSpPr>
          <p:nvPr>
            <p:ph type="body" idx="2"/>
          </p:nvPr>
        </p:nvSpPr>
        <p:spPr>
          <a:xfrm>
            <a:off x="5636002" y="1486447"/>
            <a:ext cx="6084000" cy="446700"/>
          </a:xfrm>
          <a:prstGeom prst="rect">
            <a:avLst/>
          </a:prstGeom>
        </p:spPr>
        <p:txBody>
          <a:bodyPr spcFirstLastPara="1" wrap="square" lIns="121900" tIns="121900" rIns="121900" bIns="121900" anchor="t" anchorCtr="0">
            <a:noAutofit/>
          </a:bodyPr>
          <a:lstStyle/>
          <a:p>
            <a:pPr marL="0" lvl="0" indent="0" algn="l" rtl="0">
              <a:spcBef>
                <a:spcPts val="0"/>
              </a:spcBef>
              <a:spcAft>
                <a:spcPts val="1600"/>
              </a:spcAft>
              <a:buNone/>
            </a:pPr>
            <a:r>
              <a:rPr lang="en"/>
              <a:t>Motivation &amp; Objective</a:t>
            </a:r>
            <a:endParaRPr/>
          </a:p>
        </p:txBody>
      </p:sp>
      <p:sp>
        <p:nvSpPr>
          <p:cNvPr id="533" name="Google Shape;533;p23"/>
          <p:cNvSpPr txBox="1">
            <a:spLocks noGrp="1"/>
          </p:cNvSpPr>
          <p:nvPr>
            <p:ph type="subTitle" idx="3"/>
          </p:nvPr>
        </p:nvSpPr>
        <p:spPr>
          <a:xfrm>
            <a:off x="5627277" y="2001285"/>
            <a:ext cx="6084000" cy="310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852"/>
              <a:buNone/>
            </a:pPr>
            <a:r>
              <a:rPr lang="en"/>
              <a:t>Progress &amp; Role</a:t>
            </a:r>
            <a:endParaRPr/>
          </a:p>
        </p:txBody>
      </p:sp>
      <p:sp>
        <p:nvSpPr>
          <p:cNvPr id="534" name="Google Shape;534;p23"/>
          <p:cNvSpPr txBox="1">
            <a:spLocks noGrp="1"/>
          </p:cNvSpPr>
          <p:nvPr>
            <p:ph type="body" idx="4"/>
          </p:nvPr>
        </p:nvSpPr>
        <p:spPr>
          <a:xfrm>
            <a:off x="5636002" y="2312083"/>
            <a:ext cx="6084000" cy="446700"/>
          </a:xfrm>
          <a:prstGeom prst="rect">
            <a:avLst/>
          </a:prstGeom>
        </p:spPr>
        <p:txBody>
          <a:bodyPr spcFirstLastPara="1" wrap="square" lIns="121900" tIns="121900" rIns="121900" bIns="121900" anchor="t" anchorCtr="0">
            <a:noAutofit/>
          </a:bodyPr>
          <a:lstStyle/>
          <a:p>
            <a:pPr marL="0" lvl="0" indent="0" algn="l" rtl="0">
              <a:spcBef>
                <a:spcPts val="0"/>
              </a:spcBef>
              <a:spcAft>
                <a:spcPts val="1600"/>
              </a:spcAft>
              <a:buNone/>
            </a:pPr>
            <a:r>
              <a:rPr lang="en"/>
              <a:t>What have we done &amp; role assignment</a:t>
            </a:r>
            <a:endParaRPr/>
          </a:p>
        </p:txBody>
      </p:sp>
      <p:sp>
        <p:nvSpPr>
          <p:cNvPr id="535" name="Google Shape;535;p23"/>
          <p:cNvSpPr/>
          <p:nvPr/>
        </p:nvSpPr>
        <p:spPr>
          <a:xfrm>
            <a:off x="4817276" y="1276925"/>
            <a:ext cx="648600" cy="607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latin typeface="Poppins ExtraBold"/>
                <a:ea typeface="Poppins ExtraBold"/>
                <a:cs typeface="Poppins ExtraBold"/>
                <a:sym typeface="Poppins ExtraBold"/>
              </a:rPr>
              <a:t>1</a:t>
            </a:r>
            <a:endParaRPr sz="2400">
              <a:solidFill>
                <a:schemeClr val="accent4"/>
              </a:solidFill>
              <a:latin typeface="Poppins ExtraBold"/>
              <a:ea typeface="Poppins ExtraBold"/>
              <a:cs typeface="Poppins ExtraBold"/>
              <a:sym typeface="Poppins ExtraBold"/>
            </a:endParaRPr>
          </a:p>
        </p:txBody>
      </p:sp>
      <p:sp>
        <p:nvSpPr>
          <p:cNvPr id="536" name="Google Shape;536;p23"/>
          <p:cNvSpPr/>
          <p:nvPr/>
        </p:nvSpPr>
        <p:spPr>
          <a:xfrm>
            <a:off x="4817276" y="2067650"/>
            <a:ext cx="648600" cy="607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latin typeface="Poppins ExtraBold"/>
                <a:ea typeface="Poppins ExtraBold"/>
                <a:cs typeface="Poppins ExtraBold"/>
                <a:sym typeface="Poppins ExtraBold"/>
              </a:rPr>
              <a:t>2</a:t>
            </a:r>
            <a:endParaRPr sz="2400">
              <a:solidFill>
                <a:schemeClr val="accent4"/>
              </a:solidFill>
              <a:latin typeface="Poppins ExtraBold"/>
              <a:ea typeface="Poppins ExtraBold"/>
              <a:cs typeface="Poppins ExtraBold"/>
              <a:sym typeface="Poppins ExtraBold"/>
            </a:endParaRPr>
          </a:p>
        </p:txBody>
      </p:sp>
      <p:sp>
        <p:nvSpPr>
          <p:cNvPr id="537" name="Google Shape;537;p23"/>
          <p:cNvSpPr txBox="1">
            <a:spLocks noGrp="1"/>
          </p:cNvSpPr>
          <p:nvPr>
            <p:ph type="subTitle" idx="3"/>
          </p:nvPr>
        </p:nvSpPr>
        <p:spPr>
          <a:xfrm>
            <a:off x="5627277" y="2808448"/>
            <a:ext cx="6084000" cy="310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852"/>
              <a:buNone/>
            </a:pPr>
            <a:r>
              <a:rPr lang="en"/>
              <a:t>Method</a:t>
            </a:r>
            <a:endParaRPr/>
          </a:p>
        </p:txBody>
      </p:sp>
      <p:sp>
        <p:nvSpPr>
          <p:cNvPr id="538" name="Google Shape;538;p23"/>
          <p:cNvSpPr txBox="1">
            <a:spLocks noGrp="1"/>
          </p:cNvSpPr>
          <p:nvPr>
            <p:ph type="body" idx="4"/>
          </p:nvPr>
        </p:nvSpPr>
        <p:spPr>
          <a:xfrm>
            <a:off x="5636002" y="3082033"/>
            <a:ext cx="6084000" cy="446700"/>
          </a:xfrm>
          <a:prstGeom prst="rect">
            <a:avLst/>
          </a:prstGeom>
        </p:spPr>
        <p:txBody>
          <a:bodyPr spcFirstLastPara="1" wrap="square" lIns="121900" tIns="121900" rIns="121900" bIns="121900" anchor="t" anchorCtr="0">
            <a:noAutofit/>
          </a:bodyPr>
          <a:lstStyle/>
          <a:p>
            <a:pPr marL="0" lvl="0" indent="0" algn="l" rtl="0">
              <a:spcBef>
                <a:spcPts val="0"/>
              </a:spcBef>
              <a:spcAft>
                <a:spcPts val="1600"/>
              </a:spcAft>
              <a:buNone/>
            </a:pPr>
            <a:r>
              <a:rPr lang="en"/>
              <a:t>Progress implementing Indexing &amp; RAG</a:t>
            </a:r>
            <a:endParaRPr/>
          </a:p>
        </p:txBody>
      </p:sp>
      <p:sp>
        <p:nvSpPr>
          <p:cNvPr id="539" name="Google Shape;539;p23"/>
          <p:cNvSpPr/>
          <p:nvPr/>
        </p:nvSpPr>
        <p:spPr>
          <a:xfrm>
            <a:off x="4817277" y="2888288"/>
            <a:ext cx="648600" cy="607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latin typeface="Poppins ExtraBold"/>
                <a:ea typeface="Poppins ExtraBold"/>
                <a:cs typeface="Poppins ExtraBold"/>
                <a:sym typeface="Poppins ExtraBold"/>
              </a:rPr>
              <a:t>3</a:t>
            </a:r>
            <a:endParaRPr sz="2400">
              <a:solidFill>
                <a:schemeClr val="accent4"/>
              </a:solidFill>
              <a:latin typeface="Poppins ExtraBold"/>
              <a:ea typeface="Poppins ExtraBold"/>
              <a:cs typeface="Poppins ExtraBold"/>
              <a:sym typeface="Poppins ExtraBold"/>
            </a:endParaRPr>
          </a:p>
        </p:txBody>
      </p:sp>
      <p:sp>
        <p:nvSpPr>
          <p:cNvPr id="540" name="Google Shape;540;p23"/>
          <p:cNvSpPr/>
          <p:nvPr/>
        </p:nvSpPr>
        <p:spPr>
          <a:xfrm>
            <a:off x="4817277" y="5345575"/>
            <a:ext cx="648600" cy="607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latin typeface="Poppins ExtraBold"/>
                <a:ea typeface="Poppins ExtraBold"/>
                <a:cs typeface="Poppins ExtraBold"/>
                <a:sym typeface="Poppins ExtraBold"/>
              </a:rPr>
              <a:t>4</a:t>
            </a:r>
            <a:endParaRPr sz="2400">
              <a:solidFill>
                <a:schemeClr val="accent4"/>
              </a:solidFill>
              <a:latin typeface="Poppins ExtraBold"/>
              <a:ea typeface="Poppins ExtraBold"/>
              <a:cs typeface="Poppins ExtraBold"/>
              <a:sym typeface="Poppins ExtraBold"/>
            </a:endParaRPr>
          </a:p>
        </p:txBody>
      </p:sp>
      <p:sp>
        <p:nvSpPr>
          <p:cNvPr id="541" name="Google Shape;541;p23"/>
          <p:cNvSpPr txBox="1">
            <a:spLocks noGrp="1"/>
          </p:cNvSpPr>
          <p:nvPr>
            <p:ph type="subTitle" idx="3"/>
          </p:nvPr>
        </p:nvSpPr>
        <p:spPr>
          <a:xfrm>
            <a:off x="5627277" y="5263773"/>
            <a:ext cx="6084000" cy="310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852"/>
              <a:buNone/>
            </a:pPr>
            <a:r>
              <a:rPr lang="en"/>
              <a:t>Demo</a:t>
            </a:r>
            <a:endParaRPr/>
          </a:p>
        </p:txBody>
      </p:sp>
      <p:sp>
        <p:nvSpPr>
          <p:cNvPr id="542" name="Google Shape;542;p23"/>
          <p:cNvSpPr txBox="1">
            <a:spLocks noGrp="1"/>
          </p:cNvSpPr>
          <p:nvPr>
            <p:ph type="body" idx="4"/>
          </p:nvPr>
        </p:nvSpPr>
        <p:spPr>
          <a:xfrm>
            <a:off x="5627277" y="5587895"/>
            <a:ext cx="6084000" cy="446700"/>
          </a:xfrm>
          <a:prstGeom prst="rect">
            <a:avLst/>
          </a:prstGeom>
        </p:spPr>
        <p:txBody>
          <a:bodyPr spcFirstLastPara="1" wrap="square" lIns="121900" tIns="121900" rIns="121900" bIns="121900" anchor="t" anchorCtr="0">
            <a:noAutofit/>
          </a:bodyPr>
          <a:lstStyle/>
          <a:p>
            <a:pPr marL="0" lvl="0" indent="0" algn="l" rtl="0">
              <a:spcBef>
                <a:spcPts val="0"/>
              </a:spcBef>
              <a:spcAft>
                <a:spcPts val="1600"/>
              </a:spcAft>
              <a:buNone/>
            </a:pPr>
            <a:r>
              <a:rPr lang="en"/>
              <a:t>Demo of our project prototype</a:t>
            </a:r>
            <a:endParaRPr/>
          </a:p>
        </p:txBody>
      </p:sp>
      <p:sp>
        <p:nvSpPr>
          <p:cNvPr id="543" name="Google Shape;543;p23"/>
          <p:cNvSpPr txBox="1">
            <a:spLocks noGrp="1"/>
          </p:cNvSpPr>
          <p:nvPr>
            <p:ph type="subTitle" idx="3"/>
          </p:nvPr>
        </p:nvSpPr>
        <p:spPr>
          <a:xfrm>
            <a:off x="6275877" y="3615635"/>
            <a:ext cx="6084000" cy="310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852"/>
              <a:buNone/>
            </a:pPr>
            <a:r>
              <a:rPr lang="en"/>
              <a:t>Indexing</a:t>
            </a:r>
            <a:endParaRPr/>
          </a:p>
        </p:txBody>
      </p:sp>
      <p:sp>
        <p:nvSpPr>
          <p:cNvPr id="544" name="Google Shape;544;p23"/>
          <p:cNvSpPr txBox="1">
            <a:spLocks noGrp="1"/>
          </p:cNvSpPr>
          <p:nvPr>
            <p:ph type="body" idx="4"/>
          </p:nvPr>
        </p:nvSpPr>
        <p:spPr>
          <a:xfrm>
            <a:off x="6275877" y="3939758"/>
            <a:ext cx="6084000" cy="446700"/>
          </a:xfrm>
          <a:prstGeom prst="rect">
            <a:avLst/>
          </a:prstGeom>
        </p:spPr>
        <p:txBody>
          <a:bodyPr spcFirstLastPara="1" wrap="square" lIns="121900" tIns="121900" rIns="121900" bIns="121900" anchor="t" anchorCtr="0">
            <a:noAutofit/>
          </a:bodyPr>
          <a:lstStyle/>
          <a:p>
            <a:pPr marL="0" lvl="0" indent="0" algn="l" rtl="0">
              <a:spcBef>
                <a:spcPts val="0"/>
              </a:spcBef>
              <a:spcAft>
                <a:spcPts val="1600"/>
              </a:spcAft>
              <a:buNone/>
            </a:pPr>
            <a:r>
              <a:rPr lang="en"/>
              <a:t>Progress implementing scraping</a:t>
            </a:r>
            <a:endParaRPr/>
          </a:p>
        </p:txBody>
      </p:sp>
      <p:sp>
        <p:nvSpPr>
          <p:cNvPr id="545" name="Google Shape;545;p23"/>
          <p:cNvSpPr/>
          <p:nvPr/>
        </p:nvSpPr>
        <p:spPr>
          <a:xfrm>
            <a:off x="5465877" y="3695475"/>
            <a:ext cx="648600" cy="607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latin typeface="Poppins ExtraBold"/>
                <a:ea typeface="Poppins ExtraBold"/>
                <a:cs typeface="Poppins ExtraBold"/>
                <a:sym typeface="Poppins ExtraBold"/>
              </a:rPr>
              <a:t>3.1</a:t>
            </a:r>
            <a:endParaRPr sz="2400">
              <a:solidFill>
                <a:schemeClr val="accent4"/>
              </a:solidFill>
              <a:latin typeface="Poppins ExtraBold"/>
              <a:ea typeface="Poppins ExtraBold"/>
              <a:cs typeface="Poppins ExtraBold"/>
              <a:sym typeface="Poppins ExtraBold"/>
            </a:endParaRPr>
          </a:p>
        </p:txBody>
      </p:sp>
      <p:sp>
        <p:nvSpPr>
          <p:cNvPr id="546" name="Google Shape;546;p23"/>
          <p:cNvSpPr txBox="1">
            <a:spLocks noGrp="1"/>
          </p:cNvSpPr>
          <p:nvPr>
            <p:ph type="subTitle" idx="3"/>
          </p:nvPr>
        </p:nvSpPr>
        <p:spPr>
          <a:xfrm>
            <a:off x="6275877" y="4399785"/>
            <a:ext cx="6084000" cy="310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852"/>
              <a:buNone/>
            </a:pPr>
            <a:r>
              <a:rPr lang="en"/>
              <a:t>RAG</a:t>
            </a:r>
            <a:endParaRPr/>
          </a:p>
        </p:txBody>
      </p:sp>
      <p:sp>
        <p:nvSpPr>
          <p:cNvPr id="547" name="Google Shape;547;p23"/>
          <p:cNvSpPr txBox="1">
            <a:spLocks noGrp="1"/>
          </p:cNvSpPr>
          <p:nvPr>
            <p:ph type="body" idx="4"/>
          </p:nvPr>
        </p:nvSpPr>
        <p:spPr>
          <a:xfrm>
            <a:off x="6275877" y="4723908"/>
            <a:ext cx="6084000" cy="446700"/>
          </a:xfrm>
          <a:prstGeom prst="rect">
            <a:avLst/>
          </a:prstGeom>
        </p:spPr>
        <p:txBody>
          <a:bodyPr spcFirstLastPara="1" wrap="square" lIns="121900" tIns="121900" rIns="121900" bIns="121900" anchor="t" anchorCtr="0">
            <a:noAutofit/>
          </a:bodyPr>
          <a:lstStyle/>
          <a:p>
            <a:pPr marL="0" lvl="0" indent="0" algn="l" rtl="0">
              <a:spcBef>
                <a:spcPts val="0"/>
              </a:spcBef>
              <a:spcAft>
                <a:spcPts val="1600"/>
              </a:spcAft>
              <a:buNone/>
            </a:pPr>
            <a:r>
              <a:rPr lang="en"/>
              <a:t>Progress implementing RAG</a:t>
            </a:r>
            <a:endParaRPr/>
          </a:p>
        </p:txBody>
      </p:sp>
      <p:sp>
        <p:nvSpPr>
          <p:cNvPr id="548" name="Google Shape;548;p23"/>
          <p:cNvSpPr/>
          <p:nvPr/>
        </p:nvSpPr>
        <p:spPr>
          <a:xfrm>
            <a:off x="5465877" y="4479625"/>
            <a:ext cx="648600" cy="607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latin typeface="Poppins ExtraBold"/>
                <a:ea typeface="Poppins ExtraBold"/>
                <a:cs typeface="Poppins ExtraBold"/>
                <a:sym typeface="Poppins ExtraBold"/>
              </a:rPr>
              <a:t>3.2</a:t>
            </a:r>
            <a:endParaRPr sz="2400">
              <a:solidFill>
                <a:schemeClr val="accent4"/>
              </a:solidFill>
              <a:latin typeface="Poppins ExtraBold"/>
              <a:ea typeface="Poppins ExtraBold"/>
              <a:cs typeface="Poppins ExtraBold"/>
              <a:sym typeface="Poppins ExtraBold"/>
            </a:endParaRPr>
          </a:p>
        </p:txBody>
      </p:sp>
      <p:sp>
        <p:nvSpPr>
          <p:cNvPr id="549" name="Google Shape;549;p23"/>
          <p:cNvSpPr/>
          <p:nvPr/>
        </p:nvSpPr>
        <p:spPr>
          <a:xfrm>
            <a:off x="4817277" y="6129725"/>
            <a:ext cx="648600" cy="607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latin typeface="Poppins ExtraBold"/>
                <a:ea typeface="Poppins ExtraBold"/>
                <a:cs typeface="Poppins ExtraBold"/>
                <a:sym typeface="Poppins ExtraBold"/>
              </a:rPr>
              <a:t>5</a:t>
            </a:r>
            <a:endParaRPr sz="2400">
              <a:solidFill>
                <a:schemeClr val="accent4"/>
              </a:solidFill>
              <a:latin typeface="Poppins ExtraBold"/>
              <a:ea typeface="Poppins ExtraBold"/>
              <a:cs typeface="Poppins ExtraBold"/>
              <a:sym typeface="Poppins ExtraBold"/>
            </a:endParaRPr>
          </a:p>
        </p:txBody>
      </p:sp>
      <p:sp>
        <p:nvSpPr>
          <p:cNvPr id="550" name="Google Shape;550;p23"/>
          <p:cNvSpPr txBox="1">
            <a:spLocks noGrp="1"/>
          </p:cNvSpPr>
          <p:nvPr>
            <p:ph type="subTitle" idx="3"/>
          </p:nvPr>
        </p:nvSpPr>
        <p:spPr>
          <a:xfrm>
            <a:off x="5627277" y="6047923"/>
            <a:ext cx="6084000" cy="310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852"/>
              <a:buNone/>
            </a:pPr>
            <a:r>
              <a:rPr lang="en"/>
              <a:t>UI/UX</a:t>
            </a:r>
            <a:endParaRPr/>
          </a:p>
        </p:txBody>
      </p:sp>
      <p:sp>
        <p:nvSpPr>
          <p:cNvPr id="551" name="Google Shape;551;p23"/>
          <p:cNvSpPr txBox="1">
            <a:spLocks noGrp="1"/>
          </p:cNvSpPr>
          <p:nvPr>
            <p:ph type="body" idx="4"/>
          </p:nvPr>
        </p:nvSpPr>
        <p:spPr>
          <a:xfrm>
            <a:off x="5627277" y="6372045"/>
            <a:ext cx="6084000" cy="446700"/>
          </a:xfrm>
          <a:prstGeom prst="rect">
            <a:avLst/>
          </a:prstGeom>
        </p:spPr>
        <p:txBody>
          <a:bodyPr spcFirstLastPara="1" wrap="square" lIns="121900" tIns="121900" rIns="121900" bIns="121900" anchor="t" anchorCtr="0">
            <a:noAutofit/>
          </a:bodyPr>
          <a:lstStyle/>
          <a:p>
            <a:pPr marL="0" lvl="0" indent="0" algn="l" rtl="0">
              <a:spcBef>
                <a:spcPts val="0"/>
              </a:spcBef>
              <a:spcAft>
                <a:spcPts val="1600"/>
              </a:spcAft>
              <a:buNone/>
            </a:pPr>
            <a:r>
              <a:rPr lang="en"/>
              <a:t>UI/UX of our final product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50"/>
          <p:cNvSpPr txBox="1">
            <a:spLocks noGrp="1"/>
          </p:cNvSpPr>
          <p:nvPr>
            <p:ph type="title"/>
          </p:nvPr>
        </p:nvSpPr>
        <p:spPr>
          <a:xfrm>
            <a:off x="1135675" y="430400"/>
            <a:ext cx="97674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Next Tasks</a:t>
            </a:r>
            <a:endParaRPr/>
          </a:p>
        </p:txBody>
      </p:sp>
      <p:sp>
        <p:nvSpPr>
          <p:cNvPr id="818" name="Google Shape;818;p50"/>
          <p:cNvSpPr txBox="1">
            <a:spLocks noGrp="1"/>
          </p:cNvSpPr>
          <p:nvPr>
            <p:ph type="body" idx="1"/>
          </p:nvPr>
        </p:nvSpPr>
        <p:spPr>
          <a:xfrm>
            <a:off x="1230425" y="1445650"/>
            <a:ext cx="10265100" cy="2850900"/>
          </a:xfrm>
          <a:prstGeom prst="rect">
            <a:avLst/>
          </a:prstGeom>
        </p:spPr>
        <p:txBody>
          <a:bodyPr spcFirstLastPara="1" wrap="square" lIns="121900" tIns="121900" rIns="121900" bIns="121900" anchor="t" anchorCtr="0">
            <a:normAutofit fontScale="92500" lnSpcReduction="10000"/>
          </a:bodyPr>
          <a:lstStyle/>
          <a:p>
            <a:pPr marL="457200" lvl="0" indent="-363696" algn="just" rtl="0">
              <a:spcBef>
                <a:spcPts val="1200"/>
              </a:spcBef>
              <a:spcAft>
                <a:spcPts val="0"/>
              </a:spcAft>
              <a:buClr>
                <a:schemeClr val="accent3"/>
              </a:buClr>
              <a:buSzPct val="100000"/>
              <a:buFont typeface="Poppins"/>
              <a:buAutoNum type="arabicPeriod"/>
            </a:pPr>
            <a:r>
              <a:rPr lang="en" sz="2300" dirty="0">
                <a:solidFill>
                  <a:schemeClr val="accent3"/>
                </a:solidFill>
                <a:latin typeface="Poppins"/>
                <a:ea typeface="Poppins"/>
                <a:cs typeface="Poppins"/>
                <a:sym typeface="Poppins"/>
              </a:rPr>
              <a:t>Frontend - implement webpage</a:t>
            </a:r>
            <a:endParaRPr sz="2300" dirty="0">
              <a:solidFill>
                <a:schemeClr val="accent3"/>
              </a:solidFill>
              <a:latin typeface="Poppins"/>
              <a:ea typeface="Poppins"/>
              <a:cs typeface="Poppins"/>
              <a:sym typeface="Poppins"/>
            </a:endParaRPr>
          </a:p>
          <a:p>
            <a:pPr marL="457200" lvl="0" indent="-363696" algn="just" rtl="0">
              <a:spcBef>
                <a:spcPts val="1200"/>
              </a:spcBef>
              <a:spcAft>
                <a:spcPts val="0"/>
              </a:spcAft>
              <a:buClr>
                <a:schemeClr val="accent3"/>
              </a:buClr>
              <a:buSzPct val="100000"/>
              <a:buFont typeface="Poppins"/>
              <a:buAutoNum type="arabicPeriod"/>
            </a:pPr>
            <a:r>
              <a:rPr lang="en" sz="2300" dirty="0">
                <a:solidFill>
                  <a:schemeClr val="accent3"/>
                </a:solidFill>
                <a:latin typeface="Poppins"/>
                <a:ea typeface="Poppins"/>
                <a:cs typeface="Poppins"/>
                <a:sym typeface="Poppins"/>
              </a:rPr>
              <a:t>Indexing - embedding model, metric selection, code refactoring</a:t>
            </a:r>
            <a:endParaRPr sz="2300" dirty="0">
              <a:solidFill>
                <a:schemeClr val="accent3"/>
              </a:solidFill>
              <a:latin typeface="Poppins"/>
              <a:ea typeface="Poppins"/>
              <a:cs typeface="Poppins"/>
              <a:sym typeface="Poppins"/>
            </a:endParaRPr>
          </a:p>
          <a:p>
            <a:pPr marL="457200" lvl="0" indent="-363696" algn="just" rtl="0">
              <a:spcBef>
                <a:spcPts val="1200"/>
              </a:spcBef>
              <a:spcAft>
                <a:spcPts val="0"/>
              </a:spcAft>
              <a:buClr>
                <a:schemeClr val="accent3"/>
              </a:buClr>
              <a:buSzPct val="100000"/>
              <a:buFont typeface="Poppins"/>
              <a:buAutoNum type="arabicPeriod"/>
            </a:pPr>
            <a:r>
              <a:rPr lang="en" sz="2300" dirty="0">
                <a:solidFill>
                  <a:schemeClr val="accent3"/>
                </a:solidFill>
                <a:latin typeface="Poppins"/>
                <a:ea typeface="Poppins"/>
                <a:cs typeface="Poppins"/>
                <a:sym typeface="Poppins"/>
              </a:rPr>
              <a:t>RAG - Making bilingual model api</a:t>
            </a:r>
            <a:endParaRPr sz="2300" dirty="0">
              <a:solidFill>
                <a:schemeClr val="accent3"/>
              </a:solidFill>
              <a:latin typeface="Poppins"/>
              <a:ea typeface="Poppins"/>
              <a:cs typeface="Poppins"/>
              <a:sym typeface="Poppins"/>
            </a:endParaRPr>
          </a:p>
          <a:p>
            <a:pPr marL="457200" lvl="0" indent="-363696" algn="just" rtl="0">
              <a:spcBef>
                <a:spcPts val="1200"/>
              </a:spcBef>
              <a:spcAft>
                <a:spcPts val="0"/>
              </a:spcAft>
              <a:buClr>
                <a:schemeClr val="accent3"/>
              </a:buClr>
              <a:buSzPct val="100000"/>
              <a:buFont typeface="Poppins"/>
              <a:buAutoNum type="arabicPeriod"/>
            </a:pPr>
            <a:r>
              <a:rPr lang="en" sz="2300" dirty="0">
                <a:solidFill>
                  <a:schemeClr val="accent3"/>
                </a:solidFill>
                <a:latin typeface="Poppins"/>
                <a:ea typeface="Poppins"/>
                <a:cs typeface="Poppins"/>
                <a:sym typeface="Poppins"/>
              </a:rPr>
              <a:t>Evaluation - test with sample data</a:t>
            </a:r>
            <a:endParaRPr sz="2300" dirty="0">
              <a:solidFill>
                <a:schemeClr val="accent3"/>
              </a:solidFill>
              <a:latin typeface="Poppins"/>
              <a:ea typeface="Poppins"/>
              <a:cs typeface="Poppins"/>
              <a:sym typeface="Poppins"/>
            </a:endParaRPr>
          </a:p>
          <a:p>
            <a:pPr marL="457200" lvl="0" indent="-363696" algn="just" rtl="0">
              <a:spcBef>
                <a:spcPts val="1200"/>
              </a:spcBef>
              <a:spcAft>
                <a:spcPts val="1000"/>
              </a:spcAft>
              <a:buClr>
                <a:schemeClr val="accent3"/>
              </a:buClr>
              <a:buSzPct val="100000"/>
              <a:buFont typeface="Poppins"/>
              <a:buAutoNum type="arabicPeriod"/>
            </a:pPr>
            <a:r>
              <a:rPr lang="en" sz="2300" dirty="0">
                <a:solidFill>
                  <a:schemeClr val="accent3"/>
                </a:solidFill>
                <a:latin typeface="Poppins"/>
                <a:ea typeface="Poppins"/>
                <a:cs typeface="Poppins"/>
                <a:sym typeface="Poppins"/>
              </a:rPr>
              <a:t>Backend - Implement API</a:t>
            </a:r>
            <a:endParaRPr sz="2300" dirty="0">
              <a:solidFill>
                <a:schemeClr val="accent3"/>
              </a:solidFill>
              <a:latin typeface="Poppins"/>
              <a:ea typeface="Poppins"/>
              <a:cs typeface="Poppins"/>
              <a:sym typeface="Poppins"/>
            </a:endParaRPr>
          </a:p>
        </p:txBody>
      </p:sp>
      <p:pic>
        <p:nvPicPr>
          <p:cNvPr id="819" name="Google Shape;819;p50"/>
          <p:cNvPicPr preferRelativeResize="0"/>
          <p:nvPr/>
        </p:nvPicPr>
        <p:blipFill>
          <a:blip r:embed="rId3">
            <a:alphaModFix/>
          </a:blip>
          <a:stretch>
            <a:fillRect/>
          </a:stretch>
        </p:blipFill>
        <p:spPr>
          <a:xfrm>
            <a:off x="4898150" y="4424400"/>
            <a:ext cx="2395675" cy="2395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51"/>
          <p:cNvSpPr txBox="1">
            <a:spLocks noGrp="1"/>
          </p:cNvSpPr>
          <p:nvPr>
            <p:ph type="title"/>
          </p:nvPr>
        </p:nvSpPr>
        <p:spPr>
          <a:xfrm>
            <a:off x="1373700" y="660452"/>
            <a:ext cx="9444600" cy="8874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
              <a:t>References</a:t>
            </a:r>
            <a:endParaRPr/>
          </a:p>
        </p:txBody>
      </p:sp>
      <p:sp>
        <p:nvSpPr>
          <p:cNvPr id="825" name="Google Shape;825;p51"/>
          <p:cNvSpPr txBox="1">
            <a:spLocks noGrp="1"/>
          </p:cNvSpPr>
          <p:nvPr>
            <p:ph type="body" idx="1"/>
          </p:nvPr>
        </p:nvSpPr>
        <p:spPr>
          <a:xfrm>
            <a:off x="669800" y="1547850"/>
            <a:ext cx="10951200" cy="4940700"/>
          </a:xfrm>
          <a:prstGeom prst="rect">
            <a:avLst/>
          </a:prstGeom>
        </p:spPr>
        <p:txBody>
          <a:bodyPr spcFirstLastPara="1" wrap="square" lIns="121900" tIns="121900" rIns="121900" bIns="121900" anchor="t" anchorCtr="0">
            <a:normAutofit/>
          </a:bodyPr>
          <a:lstStyle/>
          <a:p>
            <a:pPr marL="457200" lvl="0" indent="-323850" algn="just" rtl="0">
              <a:spcBef>
                <a:spcPts val="1200"/>
              </a:spcBef>
              <a:spcAft>
                <a:spcPts val="0"/>
              </a:spcAft>
              <a:buClr>
                <a:srgbClr val="000000"/>
              </a:buClr>
              <a:buSzPts val="1500"/>
              <a:buFont typeface="Poppins"/>
              <a:buChar char="●"/>
            </a:pPr>
            <a:r>
              <a:rPr lang="en" sz="1500" u="sng" dirty="0">
                <a:solidFill>
                  <a:schemeClr val="hlink"/>
                </a:solidFill>
                <a:latin typeface="Poppins"/>
                <a:ea typeface="Poppins"/>
                <a:cs typeface="Poppins"/>
                <a:sym typeface="Poppins"/>
                <a:hlinkClick r:id="rId3"/>
              </a:rPr>
              <a:t>https://www.pinecone.io/learn/structured-data/</a:t>
            </a:r>
            <a:endParaRPr sz="1500" dirty="0">
              <a:solidFill>
                <a:srgbClr val="000000"/>
              </a:solidFill>
              <a:latin typeface="Poppins"/>
              <a:ea typeface="Poppins"/>
              <a:cs typeface="Poppins"/>
              <a:sym typeface="Poppins"/>
            </a:endParaRPr>
          </a:p>
          <a:p>
            <a:pPr marL="457200" lvl="0" indent="-323850" algn="just" rtl="0">
              <a:spcBef>
                <a:spcPts val="1200"/>
              </a:spcBef>
              <a:spcAft>
                <a:spcPts val="0"/>
              </a:spcAft>
              <a:buClr>
                <a:srgbClr val="000000"/>
              </a:buClr>
              <a:buSzPts val="1500"/>
              <a:buFont typeface="Poppins"/>
              <a:buChar char="●"/>
            </a:pPr>
            <a:r>
              <a:rPr lang="en" sz="1500" u="sng" dirty="0">
                <a:solidFill>
                  <a:schemeClr val="hlink"/>
                </a:solidFill>
                <a:latin typeface="Poppins"/>
                <a:ea typeface="Poppins"/>
                <a:cs typeface="Poppins"/>
                <a:sym typeface="Poppins"/>
                <a:hlinkClick r:id="rId4"/>
              </a:rPr>
              <a:t>https://github.com/jsvine/pdfplumber/discussions/1060</a:t>
            </a:r>
            <a:endParaRPr lang="en" sz="1500" u="sng" dirty="0">
              <a:solidFill>
                <a:schemeClr val="hlink"/>
              </a:solidFill>
              <a:latin typeface="Poppins"/>
              <a:ea typeface="Poppins"/>
              <a:cs typeface="Poppins"/>
              <a:sym typeface="Poppins"/>
            </a:endParaRPr>
          </a:p>
          <a:p>
            <a:pPr marL="457200" lvl="0" indent="-323850" algn="just" rtl="0">
              <a:spcBef>
                <a:spcPts val="1200"/>
              </a:spcBef>
              <a:spcAft>
                <a:spcPts val="0"/>
              </a:spcAft>
              <a:buClr>
                <a:srgbClr val="000000"/>
              </a:buClr>
              <a:buSzPts val="1500"/>
              <a:buFont typeface="Poppins"/>
              <a:buChar char="●"/>
            </a:pPr>
            <a:r>
              <a:rPr lang="en-US" sz="1500" dirty="0">
                <a:solidFill>
                  <a:srgbClr val="000000"/>
                </a:solidFill>
                <a:latin typeface="Poppins"/>
                <a:ea typeface="Poppins"/>
                <a:cs typeface="Poppins"/>
                <a:sym typeface="Poppins"/>
                <a:hlinkClick r:id="rId5"/>
              </a:rPr>
              <a:t>https://www.gradio.app/</a:t>
            </a:r>
            <a:endParaRPr sz="1500" dirty="0">
              <a:solidFill>
                <a:srgbClr val="000000"/>
              </a:solidFill>
              <a:latin typeface="Poppins"/>
              <a:ea typeface="Poppins"/>
              <a:cs typeface="Poppins"/>
              <a:sym typeface="Poppins"/>
            </a:endParaRPr>
          </a:p>
          <a:p>
            <a:pPr marL="0" lvl="0" indent="0" algn="just" rtl="0">
              <a:spcBef>
                <a:spcPts val="1000"/>
              </a:spcBef>
              <a:spcAft>
                <a:spcPts val="1600"/>
              </a:spcAft>
              <a:buNone/>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52"/>
          <p:cNvSpPr txBox="1">
            <a:spLocks noGrp="1"/>
          </p:cNvSpPr>
          <p:nvPr>
            <p:ph type="title"/>
          </p:nvPr>
        </p:nvSpPr>
        <p:spPr>
          <a:xfrm>
            <a:off x="5267250" y="1818150"/>
            <a:ext cx="6143700" cy="1297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Thank you!</a:t>
            </a:r>
            <a:endParaRPr/>
          </a:p>
        </p:txBody>
      </p:sp>
      <p:sp>
        <p:nvSpPr>
          <p:cNvPr id="831" name="Google Shape;831;p52"/>
          <p:cNvSpPr txBox="1">
            <a:spLocks noGrp="1"/>
          </p:cNvSpPr>
          <p:nvPr>
            <p:ph type="subTitle" idx="1"/>
          </p:nvPr>
        </p:nvSpPr>
        <p:spPr>
          <a:xfrm>
            <a:off x="5267248" y="3228122"/>
            <a:ext cx="6143700" cy="5307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
              <a:t>Do you have any 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24"/>
          <p:cNvSpPr txBox="1">
            <a:spLocks noGrp="1"/>
          </p:cNvSpPr>
          <p:nvPr>
            <p:ph type="title"/>
          </p:nvPr>
        </p:nvSpPr>
        <p:spPr>
          <a:xfrm>
            <a:off x="1614900" y="2944525"/>
            <a:ext cx="8962200" cy="10329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en"/>
              <a:t>Recap</a:t>
            </a:r>
            <a:endParaRPr/>
          </a:p>
        </p:txBody>
      </p:sp>
      <p:sp>
        <p:nvSpPr>
          <p:cNvPr id="557" name="Google Shape;557;p24"/>
          <p:cNvSpPr txBox="1">
            <a:spLocks noGrp="1"/>
          </p:cNvSpPr>
          <p:nvPr>
            <p:ph type="body" idx="1"/>
          </p:nvPr>
        </p:nvSpPr>
        <p:spPr>
          <a:xfrm>
            <a:off x="1614900" y="3977575"/>
            <a:ext cx="8962200" cy="19347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r>
              <a:rPr lang="en"/>
              <a:t>Motivation &amp; Objective</a:t>
            </a:r>
            <a:endParaRPr/>
          </a:p>
        </p:txBody>
      </p:sp>
      <p:sp>
        <p:nvSpPr>
          <p:cNvPr id="558" name="Google Shape;558;p24"/>
          <p:cNvSpPr/>
          <p:nvPr/>
        </p:nvSpPr>
        <p:spPr>
          <a:xfrm>
            <a:off x="1614900" y="945725"/>
            <a:ext cx="1742400" cy="174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chemeClr val="accent4"/>
                </a:solidFill>
                <a:latin typeface="Poppins ExtraBold"/>
                <a:ea typeface="Poppins ExtraBold"/>
                <a:cs typeface="Poppins ExtraBold"/>
                <a:sym typeface="Poppins ExtraBold"/>
              </a:rPr>
              <a:t>1</a:t>
            </a:r>
            <a:endParaRPr sz="9600">
              <a:solidFill>
                <a:schemeClr val="accent4"/>
              </a:solidFill>
              <a:latin typeface="Poppins ExtraBold"/>
              <a:ea typeface="Poppins ExtraBold"/>
              <a:cs typeface="Poppins ExtraBold"/>
              <a:sym typeface="Poppins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25"/>
          <p:cNvSpPr txBox="1">
            <a:spLocks noGrp="1"/>
          </p:cNvSpPr>
          <p:nvPr>
            <p:ph type="title"/>
          </p:nvPr>
        </p:nvSpPr>
        <p:spPr>
          <a:xfrm>
            <a:off x="1135675" y="430400"/>
            <a:ext cx="97674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Recap</a:t>
            </a:r>
            <a:endParaRPr/>
          </a:p>
        </p:txBody>
      </p:sp>
      <p:sp>
        <p:nvSpPr>
          <p:cNvPr id="564" name="Google Shape;564;p25"/>
          <p:cNvSpPr txBox="1">
            <a:spLocks noGrp="1"/>
          </p:cNvSpPr>
          <p:nvPr>
            <p:ph type="body" idx="1"/>
          </p:nvPr>
        </p:nvSpPr>
        <p:spPr>
          <a:xfrm>
            <a:off x="457200" y="1462425"/>
            <a:ext cx="11085600" cy="5270400"/>
          </a:xfrm>
          <a:prstGeom prst="rect">
            <a:avLst/>
          </a:prstGeom>
        </p:spPr>
        <p:txBody>
          <a:bodyPr spcFirstLastPara="1" wrap="square" lIns="121900" tIns="121900" rIns="121900" bIns="121900" anchor="t" anchorCtr="0">
            <a:normAutofit/>
          </a:bodyPr>
          <a:lstStyle/>
          <a:p>
            <a:pPr marL="457200" lvl="0" indent="-374650" algn="just" rtl="0">
              <a:spcBef>
                <a:spcPts val="1200"/>
              </a:spcBef>
              <a:spcAft>
                <a:spcPts val="0"/>
              </a:spcAft>
              <a:buClr>
                <a:schemeClr val="accent3"/>
              </a:buClr>
              <a:buSzPts val="2300"/>
              <a:buFont typeface="Poppins"/>
              <a:buChar char="●"/>
            </a:pPr>
            <a:r>
              <a:rPr lang="en" sz="2300" b="1">
                <a:solidFill>
                  <a:schemeClr val="accent3"/>
                </a:solidFill>
                <a:latin typeface="Poppins"/>
                <a:ea typeface="Poppins"/>
                <a:cs typeface="Poppins"/>
                <a:sym typeface="Poppins"/>
              </a:rPr>
              <a:t>Motivation</a:t>
            </a:r>
            <a:endParaRPr sz="2300">
              <a:solidFill>
                <a:schemeClr val="accent3"/>
              </a:solidFill>
              <a:latin typeface="Poppins"/>
              <a:ea typeface="Poppins"/>
              <a:cs typeface="Poppins"/>
              <a:sym typeface="Poppins"/>
            </a:endParaRPr>
          </a:p>
          <a:p>
            <a:pPr marL="457200" lvl="0" indent="0" algn="just" rtl="0">
              <a:spcBef>
                <a:spcPts val="1200"/>
              </a:spcBef>
              <a:spcAft>
                <a:spcPts val="0"/>
              </a:spcAft>
              <a:buNone/>
            </a:pPr>
            <a:r>
              <a:rPr lang="en" sz="1800" b="1">
                <a:solidFill>
                  <a:schemeClr val="accent3"/>
                </a:solidFill>
                <a:latin typeface="Poppins"/>
                <a:ea typeface="Poppins"/>
                <a:cs typeface="Poppins"/>
                <a:sym typeface="Poppins"/>
              </a:rPr>
              <a:t>Challenges faced by exchange students</a:t>
            </a:r>
            <a:r>
              <a:rPr lang="en" sz="1800">
                <a:solidFill>
                  <a:schemeClr val="accent3"/>
                </a:solidFill>
                <a:latin typeface="Poppins"/>
                <a:ea typeface="Poppins"/>
                <a:cs typeface="Poppins"/>
                <a:sym typeface="Poppins"/>
              </a:rPr>
              <a:t> (language barrier, scattered information), </a:t>
            </a:r>
            <a:endParaRPr sz="1800">
              <a:solidFill>
                <a:schemeClr val="accent3"/>
              </a:solidFill>
              <a:latin typeface="Poppins"/>
              <a:ea typeface="Poppins"/>
              <a:cs typeface="Poppins"/>
              <a:sym typeface="Poppins"/>
            </a:endParaRPr>
          </a:p>
          <a:p>
            <a:pPr marL="457200" lvl="0" indent="0" algn="just" rtl="0">
              <a:spcBef>
                <a:spcPts val="1200"/>
              </a:spcBef>
              <a:spcAft>
                <a:spcPts val="0"/>
              </a:spcAft>
              <a:buNone/>
            </a:pPr>
            <a:r>
              <a:rPr lang="en" sz="1800">
                <a:solidFill>
                  <a:schemeClr val="accent3"/>
                </a:solidFill>
                <a:latin typeface="Poppins"/>
                <a:ea typeface="Poppins"/>
                <a:cs typeface="Poppins"/>
                <a:sym typeface="Poppins"/>
              </a:rPr>
              <a:t>and </a:t>
            </a:r>
            <a:r>
              <a:rPr lang="en" sz="1800" b="1">
                <a:solidFill>
                  <a:schemeClr val="accent3"/>
                </a:solidFill>
                <a:latin typeface="Poppins"/>
                <a:ea typeface="Poppins"/>
                <a:cs typeface="Poppins"/>
                <a:sym typeface="Poppins"/>
              </a:rPr>
              <a:t>current skku chatbot has its limitations</a:t>
            </a:r>
            <a:r>
              <a:rPr lang="en" sz="1800">
                <a:solidFill>
                  <a:schemeClr val="accent3"/>
                </a:solidFill>
                <a:latin typeface="Poppins"/>
                <a:ea typeface="Poppins"/>
                <a:cs typeface="Poppins"/>
                <a:sym typeface="Poppins"/>
              </a:rPr>
              <a:t> (no multilingual, strict question format) </a:t>
            </a:r>
            <a:endParaRPr sz="1800">
              <a:solidFill>
                <a:schemeClr val="accent3"/>
              </a:solidFill>
              <a:latin typeface="Poppins"/>
              <a:ea typeface="Poppins"/>
              <a:cs typeface="Poppins"/>
              <a:sym typeface="Poppins"/>
            </a:endParaRPr>
          </a:p>
          <a:p>
            <a:pPr marL="457200" lvl="0" indent="-374650" algn="just" rtl="0">
              <a:spcBef>
                <a:spcPts val="1200"/>
              </a:spcBef>
              <a:spcAft>
                <a:spcPts val="0"/>
              </a:spcAft>
              <a:buClr>
                <a:schemeClr val="accent3"/>
              </a:buClr>
              <a:buSzPts val="2300"/>
              <a:buFont typeface="Poppins"/>
              <a:buChar char="●"/>
            </a:pPr>
            <a:r>
              <a:rPr lang="en" sz="2300" b="1">
                <a:solidFill>
                  <a:schemeClr val="accent3"/>
                </a:solidFill>
                <a:latin typeface="Poppins"/>
                <a:ea typeface="Poppins"/>
                <a:cs typeface="Poppins"/>
                <a:sym typeface="Poppins"/>
              </a:rPr>
              <a:t>Objective</a:t>
            </a:r>
            <a:endParaRPr sz="2300">
              <a:solidFill>
                <a:schemeClr val="accent3"/>
              </a:solidFill>
              <a:latin typeface="Poppins"/>
              <a:ea typeface="Poppins"/>
              <a:cs typeface="Poppins"/>
              <a:sym typeface="Poppins"/>
            </a:endParaRPr>
          </a:p>
          <a:p>
            <a:pPr marL="457200" lvl="0" indent="0" algn="just" rtl="0">
              <a:spcBef>
                <a:spcPts val="1200"/>
              </a:spcBef>
              <a:spcAft>
                <a:spcPts val="1000"/>
              </a:spcAft>
              <a:buNone/>
            </a:pPr>
            <a:endParaRPr sz="2300">
              <a:solidFill>
                <a:schemeClr val="accent3"/>
              </a:solidFill>
              <a:latin typeface="Poppins"/>
              <a:ea typeface="Poppins"/>
              <a:cs typeface="Poppins"/>
              <a:sym typeface="Poppins"/>
            </a:endParaRPr>
          </a:p>
        </p:txBody>
      </p:sp>
      <p:sp>
        <p:nvSpPr>
          <p:cNvPr id="565" name="Google Shape;565;p25"/>
          <p:cNvSpPr/>
          <p:nvPr/>
        </p:nvSpPr>
        <p:spPr>
          <a:xfrm>
            <a:off x="912513" y="3837040"/>
            <a:ext cx="2161500" cy="2111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Light"/>
                <a:ea typeface="Poppins Light"/>
                <a:cs typeface="Poppins Light"/>
                <a:sym typeface="Poppins Light"/>
              </a:rPr>
              <a:t>Chatbot that provides information necessary for SKKU life</a:t>
            </a:r>
            <a:endParaRPr>
              <a:latin typeface="Poppins Light"/>
              <a:ea typeface="Poppins Light"/>
              <a:cs typeface="Poppins Light"/>
              <a:sym typeface="Poppins Light"/>
            </a:endParaRPr>
          </a:p>
        </p:txBody>
      </p:sp>
      <p:sp>
        <p:nvSpPr>
          <p:cNvPr id="566" name="Google Shape;566;p25"/>
          <p:cNvSpPr/>
          <p:nvPr/>
        </p:nvSpPr>
        <p:spPr>
          <a:xfrm>
            <a:off x="2823217" y="3837040"/>
            <a:ext cx="2161500" cy="2111400"/>
          </a:xfrm>
          <a:prstGeom prst="ellipse">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Light"/>
                <a:ea typeface="Poppins Light"/>
                <a:cs typeface="Poppins Light"/>
                <a:sym typeface="Poppins Light"/>
              </a:rPr>
              <a:t>Multilingual chatbot</a:t>
            </a:r>
            <a:endParaRPr>
              <a:latin typeface="Poppins Light"/>
              <a:ea typeface="Poppins Light"/>
              <a:cs typeface="Poppins Light"/>
              <a:sym typeface="Poppins Light"/>
            </a:endParaRPr>
          </a:p>
          <a:p>
            <a:pPr marL="0" lvl="0" indent="0" algn="ctr" rtl="0">
              <a:spcBef>
                <a:spcPts val="0"/>
              </a:spcBef>
              <a:spcAft>
                <a:spcPts val="0"/>
              </a:spcAft>
              <a:buNone/>
            </a:pPr>
            <a:r>
              <a:rPr lang="en">
                <a:latin typeface="Poppins Light"/>
                <a:ea typeface="Poppins Light"/>
                <a:cs typeface="Poppins Light"/>
                <a:sym typeface="Poppins Light"/>
              </a:rPr>
              <a:t>(kor, eng)</a:t>
            </a:r>
            <a:endParaRPr>
              <a:latin typeface="Poppins Light"/>
              <a:ea typeface="Poppins Light"/>
              <a:cs typeface="Poppins Light"/>
              <a:sym typeface="Poppins Light"/>
            </a:endParaRPr>
          </a:p>
        </p:txBody>
      </p:sp>
      <p:sp>
        <p:nvSpPr>
          <p:cNvPr id="567" name="Google Shape;567;p25"/>
          <p:cNvSpPr/>
          <p:nvPr/>
        </p:nvSpPr>
        <p:spPr>
          <a:xfrm>
            <a:off x="4643126" y="3837054"/>
            <a:ext cx="2161500" cy="21114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Light"/>
                <a:ea typeface="Poppins Light"/>
                <a:cs typeface="Poppins Light"/>
                <a:sym typeface="Poppins Light"/>
              </a:rPr>
              <a:t>User-friendly</a:t>
            </a:r>
            <a:endParaRPr>
              <a:latin typeface="Poppins Light"/>
              <a:ea typeface="Poppins Light"/>
              <a:cs typeface="Poppins Light"/>
              <a:sym typeface="Poppins Light"/>
            </a:endParaRPr>
          </a:p>
          <a:p>
            <a:pPr marL="0" lvl="0" indent="0" algn="ctr" rtl="0">
              <a:spcBef>
                <a:spcPts val="0"/>
              </a:spcBef>
              <a:spcAft>
                <a:spcPts val="0"/>
              </a:spcAft>
              <a:buNone/>
            </a:pPr>
            <a:r>
              <a:rPr lang="en">
                <a:latin typeface="Poppins Light"/>
                <a:ea typeface="Poppins Light"/>
                <a:cs typeface="Poppins Light"/>
                <a:sym typeface="Poppins Light"/>
              </a:rPr>
              <a:t>chatbot</a:t>
            </a:r>
            <a:endParaRPr>
              <a:latin typeface="Poppins Light"/>
              <a:ea typeface="Poppins Light"/>
              <a:cs typeface="Poppins Light"/>
              <a:sym typeface="Poppins Light"/>
            </a:endParaRPr>
          </a:p>
          <a:p>
            <a:pPr marL="0" lvl="0" indent="0" algn="ctr" rtl="0">
              <a:spcBef>
                <a:spcPts val="0"/>
              </a:spcBef>
              <a:spcAft>
                <a:spcPts val="0"/>
              </a:spcAft>
              <a:buNone/>
            </a:pPr>
            <a:r>
              <a:rPr lang="en">
                <a:latin typeface="Poppins Light"/>
                <a:ea typeface="Poppins Light"/>
                <a:cs typeface="Poppins Light"/>
                <a:sym typeface="Poppins Light"/>
              </a:rPr>
              <a:t>(free question format) </a:t>
            </a:r>
            <a:endParaRPr>
              <a:latin typeface="Poppins Light"/>
              <a:ea typeface="Poppins Light"/>
              <a:cs typeface="Poppins Light"/>
              <a:sym typeface="Poppins Light"/>
            </a:endParaRPr>
          </a:p>
        </p:txBody>
      </p:sp>
      <p:sp>
        <p:nvSpPr>
          <p:cNvPr id="568" name="Google Shape;568;p25"/>
          <p:cNvSpPr/>
          <p:nvPr/>
        </p:nvSpPr>
        <p:spPr>
          <a:xfrm>
            <a:off x="6977120" y="4591999"/>
            <a:ext cx="727200" cy="601500"/>
          </a:xfrm>
          <a:prstGeom prst="right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Light"/>
              <a:ea typeface="Poppins Light"/>
              <a:cs typeface="Poppins Light"/>
              <a:sym typeface="Poppins Light"/>
            </a:endParaRPr>
          </a:p>
        </p:txBody>
      </p:sp>
      <p:sp>
        <p:nvSpPr>
          <p:cNvPr id="569" name="Google Shape;569;p25"/>
          <p:cNvSpPr txBox="1"/>
          <p:nvPr/>
        </p:nvSpPr>
        <p:spPr>
          <a:xfrm>
            <a:off x="8119975" y="4064500"/>
            <a:ext cx="2834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2"/>
                </a:solidFill>
                <a:latin typeface="Poppins"/>
                <a:ea typeface="Poppins"/>
                <a:cs typeface="Poppins"/>
                <a:sym typeface="Poppins"/>
              </a:rPr>
              <a:t>RAG chatbot using SKKU web &amp; PDFs data</a:t>
            </a:r>
            <a:endParaRPr sz="1800" b="1">
              <a:solidFill>
                <a:schemeClr val="dk2"/>
              </a:solidFill>
              <a:latin typeface="Poppins"/>
              <a:ea typeface="Poppins"/>
              <a:cs typeface="Poppins"/>
              <a:sym typeface="Poppins"/>
            </a:endParaRPr>
          </a:p>
        </p:txBody>
      </p:sp>
      <p:sp>
        <p:nvSpPr>
          <p:cNvPr id="570" name="Google Shape;570;p25"/>
          <p:cNvSpPr txBox="1"/>
          <p:nvPr/>
        </p:nvSpPr>
        <p:spPr>
          <a:xfrm>
            <a:off x="7704325" y="4807309"/>
            <a:ext cx="36660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2"/>
              </a:buClr>
              <a:buSzPts val="1400"/>
              <a:buFont typeface="Poppins Light"/>
              <a:buChar char="-"/>
            </a:pPr>
            <a:r>
              <a:rPr lang="en">
                <a:solidFill>
                  <a:schemeClr val="dk2"/>
                </a:solidFill>
                <a:latin typeface="Poppins Light"/>
                <a:ea typeface="Poppins Light"/>
                <a:cs typeface="Poppins Light"/>
                <a:sym typeface="Poppins Light"/>
              </a:rPr>
              <a:t>Reliable data</a:t>
            </a:r>
            <a:endParaRPr>
              <a:solidFill>
                <a:schemeClr val="dk2"/>
              </a:solidFill>
              <a:latin typeface="Poppins Light"/>
              <a:ea typeface="Poppins Light"/>
              <a:cs typeface="Poppins Light"/>
              <a:sym typeface="Poppins Light"/>
            </a:endParaRPr>
          </a:p>
          <a:p>
            <a:pPr marL="457200" lvl="0" indent="-317500" algn="l" rtl="0">
              <a:spcBef>
                <a:spcPts val="0"/>
              </a:spcBef>
              <a:spcAft>
                <a:spcPts val="0"/>
              </a:spcAft>
              <a:buClr>
                <a:schemeClr val="dk2"/>
              </a:buClr>
              <a:buSzPts val="1400"/>
              <a:buFont typeface="Poppins Light"/>
              <a:buChar char="-"/>
            </a:pPr>
            <a:r>
              <a:rPr lang="en">
                <a:solidFill>
                  <a:schemeClr val="dk2"/>
                </a:solidFill>
                <a:latin typeface="Poppins Light"/>
                <a:ea typeface="Poppins Light"/>
                <a:cs typeface="Poppins Light"/>
                <a:sym typeface="Poppins Light"/>
              </a:rPr>
              <a:t>Reduce LLM’s hallucination</a:t>
            </a:r>
            <a:endParaRPr>
              <a:solidFill>
                <a:schemeClr val="dk2"/>
              </a:solidFill>
              <a:latin typeface="Poppins Light"/>
              <a:ea typeface="Poppins Light"/>
              <a:cs typeface="Poppins Light"/>
              <a:sym typeface="Poppins Light"/>
            </a:endParaRPr>
          </a:p>
          <a:p>
            <a:pPr marL="457200" lvl="0" indent="-317500" algn="l" rtl="0">
              <a:spcBef>
                <a:spcPts val="0"/>
              </a:spcBef>
              <a:spcAft>
                <a:spcPts val="0"/>
              </a:spcAft>
              <a:buClr>
                <a:schemeClr val="dk2"/>
              </a:buClr>
              <a:buSzPts val="1400"/>
              <a:buFont typeface="Poppins Light"/>
              <a:buChar char="-"/>
            </a:pPr>
            <a:r>
              <a:rPr lang="en">
                <a:solidFill>
                  <a:schemeClr val="dk2"/>
                </a:solidFill>
                <a:latin typeface="Poppins Light"/>
                <a:ea typeface="Poppins Light"/>
                <a:cs typeface="Poppins Light"/>
                <a:sym typeface="Poppins Light"/>
              </a:rPr>
              <a:t>Understand a variety of questions</a:t>
            </a:r>
            <a:endParaRPr>
              <a:solidFill>
                <a:schemeClr val="dk2"/>
              </a:solidFill>
              <a:latin typeface="Poppins Light"/>
              <a:ea typeface="Poppins Light"/>
              <a:cs typeface="Poppins Light"/>
              <a:sym typeface="Poppi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26"/>
          <p:cNvSpPr txBox="1">
            <a:spLocks noGrp="1"/>
          </p:cNvSpPr>
          <p:nvPr>
            <p:ph type="title"/>
          </p:nvPr>
        </p:nvSpPr>
        <p:spPr>
          <a:xfrm>
            <a:off x="1614900" y="2944525"/>
            <a:ext cx="8962200" cy="10329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en"/>
              <a:t>Progress &amp; Role</a:t>
            </a:r>
            <a:endParaRPr/>
          </a:p>
        </p:txBody>
      </p:sp>
      <p:sp>
        <p:nvSpPr>
          <p:cNvPr id="576" name="Google Shape;576;p26"/>
          <p:cNvSpPr txBox="1">
            <a:spLocks noGrp="1"/>
          </p:cNvSpPr>
          <p:nvPr>
            <p:ph type="body" idx="1"/>
          </p:nvPr>
        </p:nvSpPr>
        <p:spPr>
          <a:xfrm>
            <a:off x="1614900" y="3977575"/>
            <a:ext cx="8962200" cy="19347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r>
              <a:rPr lang="en"/>
              <a:t>What have we done &amp; role assignment</a:t>
            </a:r>
            <a:endParaRPr/>
          </a:p>
        </p:txBody>
      </p:sp>
      <p:sp>
        <p:nvSpPr>
          <p:cNvPr id="577" name="Google Shape;577;p26"/>
          <p:cNvSpPr/>
          <p:nvPr/>
        </p:nvSpPr>
        <p:spPr>
          <a:xfrm>
            <a:off x="1614900" y="945725"/>
            <a:ext cx="1855200" cy="174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chemeClr val="accent4"/>
                </a:solidFill>
                <a:latin typeface="Poppins ExtraBold"/>
                <a:ea typeface="Poppins ExtraBold"/>
                <a:cs typeface="Poppins ExtraBold"/>
                <a:sym typeface="Poppins ExtraBold"/>
              </a:rPr>
              <a:t>2</a:t>
            </a:r>
            <a:endParaRPr sz="9600">
              <a:solidFill>
                <a:schemeClr val="accent4"/>
              </a:solidFill>
              <a:latin typeface="Poppins ExtraBold"/>
              <a:ea typeface="Poppins ExtraBold"/>
              <a:cs typeface="Poppins ExtraBold"/>
              <a:sym typeface="Poppins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27"/>
          <p:cNvSpPr txBox="1">
            <a:spLocks noGrp="1"/>
          </p:cNvSpPr>
          <p:nvPr>
            <p:ph type="title"/>
          </p:nvPr>
        </p:nvSpPr>
        <p:spPr>
          <a:xfrm>
            <a:off x="1201475" y="660452"/>
            <a:ext cx="9444600" cy="8874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
              <a:t>Timeline</a:t>
            </a:r>
            <a:endParaRPr/>
          </a:p>
        </p:txBody>
      </p:sp>
      <p:graphicFrame>
        <p:nvGraphicFramePr>
          <p:cNvPr id="583" name="Google Shape;583;p27"/>
          <p:cNvGraphicFramePr/>
          <p:nvPr/>
        </p:nvGraphicFramePr>
        <p:xfrm>
          <a:off x="356725" y="1977975"/>
          <a:ext cx="11478525" cy="4250775"/>
        </p:xfrm>
        <a:graphic>
          <a:graphicData uri="http://schemas.openxmlformats.org/drawingml/2006/table">
            <a:tbl>
              <a:tblPr>
                <a:noFill/>
                <a:tableStyleId>{42475DC1-DCBD-415D-B55C-64AB451B8A9F}</a:tableStyleId>
              </a:tblPr>
              <a:tblGrid>
                <a:gridCol w="1425025">
                  <a:extLst>
                    <a:ext uri="{9D8B030D-6E8A-4147-A177-3AD203B41FA5}">
                      <a16:colId xmlns:a16="http://schemas.microsoft.com/office/drawing/2014/main" val="20000"/>
                    </a:ext>
                  </a:extLst>
                </a:gridCol>
                <a:gridCol w="1005350">
                  <a:extLst>
                    <a:ext uri="{9D8B030D-6E8A-4147-A177-3AD203B41FA5}">
                      <a16:colId xmlns:a16="http://schemas.microsoft.com/office/drawing/2014/main" val="20001"/>
                    </a:ext>
                  </a:extLst>
                </a:gridCol>
                <a:gridCol w="1005350">
                  <a:extLst>
                    <a:ext uri="{9D8B030D-6E8A-4147-A177-3AD203B41FA5}">
                      <a16:colId xmlns:a16="http://schemas.microsoft.com/office/drawing/2014/main" val="20002"/>
                    </a:ext>
                  </a:extLst>
                </a:gridCol>
                <a:gridCol w="1005350">
                  <a:extLst>
                    <a:ext uri="{9D8B030D-6E8A-4147-A177-3AD203B41FA5}">
                      <a16:colId xmlns:a16="http://schemas.microsoft.com/office/drawing/2014/main" val="20003"/>
                    </a:ext>
                  </a:extLst>
                </a:gridCol>
                <a:gridCol w="1005350">
                  <a:extLst>
                    <a:ext uri="{9D8B030D-6E8A-4147-A177-3AD203B41FA5}">
                      <a16:colId xmlns:a16="http://schemas.microsoft.com/office/drawing/2014/main" val="20004"/>
                    </a:ext>
                  </a:extLst>
                </a:gridCol>
                <a:gridCol w="1005350">
                  <a:extLst>
                    <a:ext uri="{9D8B030D-6E8A-4147-A177-3AD203B41FA5}">
                      <a16:colId xmlns:a16="http://schemas.microsoft.com/office/drawing/2014/main" val="20005"/>
                    </a:ext>
                  </a:extLst>
                </a:gridCol>
                <a:gridCol w="1005350">
                  <a:extLst>
                    <a:ext uri="{9D8B030D-6E8A-4147-A177-3AD203B41FA5}">
                      <a16:colId xmlns:a16="http://schemas.microsoft.com/office/drawing/2014/main" val="20006"/>
                    </a:ext>
                  </a:extLst>
                </a:gridCol>
                <a:gridCol w="1005350">
                  <a:extLst>
                    <a:ext uri="{9D8B030D-6E8A-4147-A177-3AD203B41FA5}">
                      <a16:colId xmlns:a16="http://schemas.microsoft.com/office/drawing/2014/main" val="20007"/>
                    </a:ext>
                  </a:extLst>
                </a:gridCol>
                <a:gridCol w="1005350">
                  <a:extLst>
                    <a:ext uri="{9D8B030D-6E8A-4147-A177-3AD203B41FA5}">
                      <a16:colId xmlns:a16="http://schemas.microsoft.com/office/drawing/2014/main" val="20008"/>
                    </a:ext>
                  </a:extLst>
                </a:gridCol>
                <a:gridCol w="1005350">
                  <a:extLst>
                    <a:ext uri="{9D8B030D-6E8A-4147-A177-3AD203B41FA5}">
                      <a16:colId xmlns:a16="http://schemas.microsoft.com/office/drawing/2014/main" val="20009"/>
                    </a:ext>
                  </a:extLst>
                </a:gridCol>
                <a:gridCol w="1005350">
                  <a:extLst>
                    <a:ext uri="{9D8B030D-6E8A-4147-A177-3AD203B41FA5}">
                      <a16:colId xmlns:a16="http://schemas.microsoft.com/office/drawing/2014/main" val="20010"/>
                    </a:ext>
                  </a:extLst>
                </a:gridCol>
              </a:tblGrid>
              <a:tr h="410400">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Poppins"/>
                          <a:ea typeface="Poppins"/>
                          <a:cs typeface="Poppins"/>
                          <a:sym typeface="Poppins"/>
                        </a:rPr>
                        <a:t>Week 6</a:t>
                      </a:r>
                      <a:endParaRPr>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Poppins"/>
                          <a:ea typeface="Poppins"/>
                          <a:cs typeface="Poppins"/>
                          <a:sym typeface="Poppins"/>
                        </a:rPr>
                        <a:t>Week 7</a:t>
                      </a:r>
                      <a:endParaRPr>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Poppins"/>
                          <a:ea typeface="Poppins"/>
                          <a:cs typeface="Poppins"/>
                          <a:sym typeface="Poppins"/>
                        </a:rPr>
                        <a:t>Week 8</a:t>
                      </a:r>
                      <a:endParaRPr>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Poppins"/>
                          <a:ea typeface="Poppins"/>
                          <a:cs typeface="Poppins"/>
                          <a:sym typeface="Poppins"/>
                        </a:rPr>
                        <a:t>Week 9</a:t>
                      </a:r>
                      <a:endParaRPr>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Poppins"/>
                          <a:ea typeface="Poppins"/>
                          <a:cs typeface="Poppins"/>
                          <a:sym typeface="Poppins"/>
                        </a:rPr>
                        <a:t>Week 10</a:t>
                      </a:r>
                      <a:endParaRPr>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Poppins"/>
                          <a:ea typeface="Poppins"/>
                          <a:cs typeface="Poppins"/>
                          <a:sym typeface="Poppins"/>
                        </a:rPr>
                        <a:t>Week 11</a:t>
                      </a:r>
                      <a:endParaRPr>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Poppins"/>
                          <a:ea typeface="Poppins"/>
                          <a:cs typeface="Poppins"/>
                          <a:sym typeface="Poppins"/>
                        </a:rPr>
                        <a:t>Week 12</a:t>
                      </a:r>
                      <a:endParaRPr>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Poppins"/>
                          <a:ea typeface="Poppins"/>
                          <a:cs typeface="Poppins"/>
                          <a:sym typeface="Poppins"/>
                        </a:rPr>
                        <a:t>Week 13</a:t>
                      </a:r>
                      <a:endParaRPr>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Poppins"/>
                          <a:ea typeface="Poppins"/>
                          <a:cs typeface="Poppins"/>
                          <a:sym typeface="Poppins"/>
                        </a:rPr>
                        <a:t>Week 14</a:t>
                      </a:r>
                      <a:endParaRPr>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Poppins"/>
                          <a:ea typeface="Poppins"/>
                          <a:cs typeface="Poppins"/>
                          <a:sym typeface="Poppins"/>
                        </a:rPr>
                        <a:t>Week 15</a:t>
                      </a:r>
                      <a:endParaRPr>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548625">
                <a:tc>
                  <a:txBody>
                    <a:bodyPr/>
                    <a:lstStyle/>
                    <a:p>
                      <a:pPr marL="0" lvl="0" indent="0" algn="ctr" rtl="0">
                        <a:spcBef>
                          <a:spcPts val="0"/>
                        </a:spcBef>
                        <a:spcAft>
                          <a:spcPts val="0"/>
                        </a:spcAft>
                        <a:buNone/>
                      </a:pPr>
                      <a:r>
                        <a:rPr lang="en" sz="1100" b="1">
                          <a:latin typeface="Poppins"/>
                          <a:ea typeface="Poppins"/>
                          <a:cs typeface="Poppins"/>
                          <a:sym typeface="Poppins"/>
                        </a:rPr>
                        <a:t>Scrap form Web/PDF</a:t>
                      </a:r>
                      <a:endParaRPr sz="1100" b="1">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1600"/>
                        </a:spcAft>
                        <a:buNone/>
                      </a:pPr>
                      <a:r>
                        <a:rPr lang="en" sz="1700">
                          <a:solidFill>
                            <a:schemeClr val="lt2"/>
                          </a:solidFill>
                          <a:latin typeface="Poppins SemiBold"/>
                          <a:ea typeface="Poppins SemiBold"/>
                          <a:cs typeface="Poppins SemiBold"/>
                          <a:sym typeface="Poppins SemiBold"/>
                        </a:rPr>
                        <a:t>done</a:t>
                      </a: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48625">
                <a:tc>
                  <a:txBody>
                    <a:bodyPr/>
                    <a:lstStyle/>
                    <a:p>
                      <a:pPr marL="0" lvl="0" indent="0" algn="ctr" rtl="0">
                        <a:spcBef>
                          <a:spcPts val="0"/>
                        </a:spcBef>
                        <a:spcAft>
                          <a:spcPts val="0"/>
                        </a:spcAft>
                        <a:buNone/>
                      </a:pPr>
                      <a:r>
                        <a:rPr lang="en" sz="1100" b="1">
                          <a:latin typeface="Poppins"/>
                          <a:ea typeface="Poppins"/>
                          <a:cs typeface="Poppins"/>
                          <a:sym typeface="Poppins"/>
                        </a:rPr>
                        <a:t>Construct Database</a:t>
                      </a:r>
                      <a:endParaRPr sz="1100" b="1">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700">
                          <a:solidFill>
                            <a:schemeClr val="lt2"/>
                          </a:solidFill>
                          <a:latin typeface="Poppins SemiBold"/>
                          <a:ea typeface="Poppins SemiBold"/>
                          <a:cs typeface="Poppins SemiBold"/>
                          <a:sym typeface="Poppins SemiBold"/>
                        </a:rPr>
                        <a:t>done</a:t>
                      </a:r>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48625">
                <a:tc>
                  <a:txBody>
                    <a:bodyPr/>
                    <a:lstStyle/>
                    <a:p>
                      <a:pPr marL="0" lvl="0" indent="0" algn="ctr" rtl="0">
                        <a:spcBef>
                          <a:spcPts val="0"/>
                        </a:spcBef>
                        <a:spcAft>
                          <a:spcPts val="0"/>
                        </a:spcAft>
                        <a:buNone/>
                      </a:pPr>
                      <a:r>
                        <a:rPr lang="en" sz="1100" b="1">
                          <a:latin typeface="Poppins"/>
                          <a:ea typeface="Poppins"/>
                          <a:cs typeface="Poppins"/>
                          <a:sym typeface="Poppins"/>
                        </a:rPr>
                        <a:t>Implement RAG(Retriever)</a:t>
                      </a:r>
                      <a:endParaRPr sz="1100" b="1">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lt2"/>
                          </a:solidFill>
                          <a:latin typeface="Poppins SemiBold"/>
                          <a:ea typeface="Poppins SemiBold"/>
                          <a:cs typeface="Poppins SemiBold"/>
                          <a:sym typeface="Poppins SemiBold"/>
                        </a:rPr>
                        <a:t>In progress</a:t>
                      </a:r>
                      <a:endParaRPr sz="800">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548625">
                <a:tc>
                  <a:txBody>
                    <a:bodyPr/>
                    <a:lstStyle/>
                    <a:p>
                      <a:pPr marL="0" lvl="0" indent="0" algn="ctr" rtl="0">
                        <a:spcBef>
                          <a:spcPts val="0"/>
                        </a:spcBef>
                        <a:spcAft>
                          <a:spcPts val="0"/>
                        </a:spcAft>
                        <a:buNone/>
                      </a:pPr>
                      <a:r>
                        <a:rPr lang="en" sz="1100" b="1">
                          <a:latin typeface="Poppins"/>
                          <a:ea typeface="Poppins"/>
                          <a:cs typeface="Poppins"/>
                          <a:sym typeface="Poppins"/>
                        </a:rPr>
                        <a:t>Implement RAG(Generator)</a:t>
                      </a:r>
                      <a:endParaRPr sz="1100" b="1">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1600"/>
                        </a:spcAft>
                        <a:buNone/>
                      </a:pPr>
                      <a:r>
                        <a:rPr lang="en" sz="1700">
                          <a:solidFill>
                            <a:schemeClr val="lt2"/>
                          </a:solidFill>
                          <a:latin typeface="Poppins SemiBold"/>
                          <a:ea typeface="Poppins SemiBold"/>
                          <a:cs typeface="Poppins SemiBold"/>
                          <a:sym typeface="Poppins SemiBold"/>
                        </a:rPr>
                        <a:t>done</a:t>
                      </a: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548625">
                <a:tc>
                  <a:txBody>
                    <a:bodyPr/>
                    <a:lstStyle/>
                    <a:p>
                      <a:pPr marL="0" lvl="0" indent="0" algn="ctr" rtl="0">
                        <a:spcBef>
                          <a:spcPts val="0"/>
                        </a:spcBef>
                        <a:spcAft>
                          <a:spcPts val="0"/>
                        </a:spcAft>
                        <a:buNone/>
                      </a:pPr>
                      <a:r>
                        <a:rPr lang="en" sz="1100" b="1">
                          <a:latin typeface="Poppins"/>
                          <a:ea typeface="Poppins"/>
                          <a:cs typeface="Poppins"/>
                          <a:sym typeface="Poppins"/>
                        </a:rPr>
                        <a:t>Evaluate</a:t>
                      </a:r>
                      <a:endParaRPr sz="1100" b="1">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B7B7B7"/>
                    </a:solidFill>
                  </a:tcPr>
                </a:tc>
                <a:extLst>
                  <a:ext uri="{0D108BD9-81ED-4DB2-BD59-A6C34878D82A}">
                    <a16:rowId xmlns:a16="http://schemas.microsoft.com/office/drawing/2014/main" val="10005"/>
                  </a:ext>
                </a:extLst>
              </a:tr>
              <a:tr h="548625">
                <a:tc>
                  <a:txBody>
                    <a:bodyPr/>
                    <a:lstStyle/>
                    <a:p>
                      <a:pPr marL="0" lvl="0" indent="0" algn="ctr" rtl="0">
                        <a:spcBef>
                          <a:spcPts val="0"/>
                        </a:spcBef>
                        <a:spcAft>
                          <a:spcPts val="0"/>
                        </a:spcAft>
                        <a:buNone/>
                      </a:pPr>
                      <a:r>
                        <a:rPr lang="en" sz="1100" b="1">
                          <a:latin typeface="Poppins"/>
                          <a:ea typeface="Poppins"/>
                          <a:cs typeface="Poppins"/>
                          <a:sym typeface="Poppins"/>
                        </a:rPr>
                        <a:t>Implement Back-end</a:t>
                      </a:r>
                      <a:endParaRPr sz="1100" b="1">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B7B7B7"/>
                    </a:solidFill>
                  </a:tcPr>
                </a:tc>
                <a:extLst>
                  <a:ext uri="{0D108BD9-81ED-4DB2-BD59-A6C34878D82A}">
                    <a16:rowId xmlns:a16="http://schemas.microsoft.com/office/drawing/2014/main" val="10006"/>
                  </a:ext>
                </a:extLst>
              </a:tr>
              <a:tr h="548625">
                <a:tc>
                  <a:txBody>
                    <a:bodyPr/>
                    <a:lstStyle/>
                    <a:p>
                      <a:pPr marL="0" lvl="0" indent="0" algn="ctr" rtl="0">
                        <a:spcBef>
                          <a:spcPts val="0"/>
                        </a:spcBef>
                        <a:spcAft>
                          <a:spcPts val="0"/>
                        </a:spcAft>
                        <a:buNone/>
                      </a:pPr>
                      <a:r>
                        <a:rPr lang="en" sz="1100" b="1">
                          <a:latin typeface="Poppins"/>
                          <a:ea typeface="Poppins"/>
                          <a:cs typeface="Poppins"/>
                          <a:sym typeface="Poppins"/>
                        </a:rPr>
                        <a:t>Implement Front-end</a:t>
                      </a:r>
                      <a:endParaRPr sz="1100" b="1">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2"/>
                          </a:solidFill>
                          <a:latin typeface="Poppins SemiBold"/>
                          <a:ea typeface="Poppins SemiBold"/>
                          <a:cs typeface="Poppins SemiBold"/>
                          <a:sym typeface="Poppins SemiBold"/>
                        </a:rPr>
                        <a:t>In progress</a:t>
                      </a: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endParaRPr>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B7B7B7"/>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28"/>
          <p:cNvSpPr txBox="1">
            <a:spLocks noGrp="1"/>
          </p:cNvSpPr>
          <p:nvPr>
            <p:ph type="title"/>
          </p:nvPr>
        </p:nvSpPr>
        <p:spPr>
          <a:xfrm>
            <a:off x="1135675" y="430400"/>
            <a:ext cx="9767400" cy="88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Role</a:t>
            </a:r>
            <a:endParaRPr/>
          </a:p>
        </p:txBody>
      </p:sp>
      <p:sp>
        <p:nvSpPr>
          <p:cNvPr id="589" name="Google Shape;589;p28"/>
          <p:cNvSpPr txBox="1">
            <a:spLocks noGrp="1"/>
          </p:cNvSpPr>
          <p:nvPr>
            <p:ph type="body" idx="1"/>
          </p:nvPr>
        </p:nvSpPr>
        <p:spPr>
          <a:xfrm>
            <a:off x="1135675" y="2080650"/>
            <a:ext cx="4968000" cy="3822600"/>
          </a:xfrm>
          <a:prstGeom prst="rect">
            <a:avLst/>
          </a:prstGeom>
        </p:spPr>
        <p:txBody>
          <a:bodyPr spcFirstLastPara="1" wrap="square" lIns="121900" tIns="121900" rIns="121900" bIns="121900" anchor="t" anchorCtr="0">
            <a:normAutofit fontScale="70000" lnSpcReduction="20000"/>
          </a:bodyPr>
          <a:lstStyle/>
          <a:p>
            <a:pPr marL="0" lvl="0" indent="0" algn="l" rtl="0">
              <a:spcBef>
                <a:spcPts val="1200"/>
              </a:spcBef>
              <a:spcAft>
                <a:spcPts val="0"/>
              </a:spcAft>
              <a:buNone/>
            </a:pPr>
            <a:r>
              <a:rPr lang="en" sz="2728" b="1">
                <a:solidFill>
                  <a:schemeClr val="accent3"/>
                </a:solidFill>
                <a:latin typeface="Poppins"/>
                <a:ea typeface="Poppins"/>
                <a:cs typeface="Poppins"/>
                <a:sym typeface="Poppins"/>
              </a:rPr>
              <a:t>Indexing</a:t>
            </a:r>
            <a:r>
              <a:rPr lang="en" sz="2728">
                <a:solidFill>
                  <a:schemeClr val="accent3"/>
                </a:solidFill>
                <a:latin typeface="Poppins"/>
                <a:ea typeface="Poppins"/>
                <a:cs typeface="Poppins"/>
                <a:sym typeface="Poppins"/>
              </a:rPr>
              <a:t> (Jeong Yoon, Jiae)</a:t>
            </a:r>
            <a:endParaRPr sz="2728">
              <a:solidFill>
                <a:schemeClr val="accent3"/>
              </a:solidFill>
              <a:latin typeface="Poppins"/>
              <a:ea typeface="Poppins"/>
              <a:cs typeface="Poppins"/>
              <a:sym typeface="Poppins"/>
            </a:endParaRPr>
          </a:p>
          <a:p>
            <a:pPr marL="457200" lvl="0" indent="-341788" algn="l" rtl="0">
              <a:spcBef>
                <a:spcPts val="1200"/>
              </a:spcBef>
              <a:spcAft>
                <a:spcPts val="0"/>
              </a:spcAft>
              <a:buClr>
                <a:schemeClr val="accent3"/>
              </a:buClr>
              <a:buSzPct val="100000"/>
              <a:buFont typeface="Poppins"/>
              <a:buChar char="-"/>
            </a:pPr>
            <a:r>
              <a:rPr lang="en" sz="2300">
                <a:solidFill>
                  <a:schemeClr val="accent3"/>
                </a:solidFill>
                <a:latin typeface="Poppins"/>
                <a:ea typeface="Poppins"/>
                <a:cs typeface="Poppins"/>
                <a:sym typeface="Poppins"/>
              </a:rPr>
              <a:t>Handling tabular data</a:t>
            </a:r>
            <a:endParaRPr sz="2300">
              <a:solidFill>
                <a:schemeClr val="accent3"/>
              </a:solidFill>
              <a:latin typeface="Poppins"/>
              <a:ea typeface="Poppins"/>
              <a:cs typeface="Poppins"/>
              <a:sym typeface="Poppins"/>
            </a:endParaRPr>
          </a:p>
          <a:p>
            <a:pPr marL="457200" lvl="0" indent="-341788" algn="l" rtl="0">
              <a:spcBef>
                <a:spcPts val="0"/>
              </a:spcBef>
              <a:spcAft>
                <a:spcPts val="0"/>
              </a:spcAft>
              <a:buClr>
                <a:schemeClr val="accent3"/>
              </a:buClr>
              <a:buSzPct val="100000"/>
              <a:buFont typeface="Poppins"/>
              <a:buChar char="-"/>
            </a:pPr>
            <a:r>
              <a:rPr lang="en" sz="2300">
                <a:solidFill>
                  <a:schemeClr val="accent3"/>
                </a:solidFill>
                <a:latin typeface="Poppins"/>
                <a:ea typeface="Poppins"/>
                <a:cs typeface="Poppins"/>
                <a:sym typeface="Poppins"/>
              </a:rPr>
              <a:t>Construct pinecone database with text, tabular data</a:t>
            </a:r>
            <a:endParaRPr sz="2300">
              <a:solidFill>
                <a:schemeClr val="accent3"/>
              </a:solidFill>
              <a:latin typeface="Poppins"/>
              <a:ea typeface="Poppins"/>
              <a:cs typeface="Poppins"/>
              <a:sym typeface="Poppins"/>
            </a:endParaRPr>
          </a:p>
          <a:p>
            <a:pPr marL="457200" lvl="0" indent="0" algn="l" rtl="0">
              <a:spcBef>
                <a:spcPts val="1200"/>
              </a:spcBef>
              <a:spcAft>
                <a:spcPts val="0"/>
              </a:spcAft>
              <a:buNone/>
            </a:pPr>
            <a:endParaRPr sz="2300">
              <a:solidFill>
                <a:schemeClr val="accent3"/>
              </a:solidFill>
              <a:latin typeface="Poppins"/>
              <a:ea typeface="Poppins"/>
              <a:cs typeface="Poppins"/>
              <a:sym typeface="Poppins"/>
            </a:endParaRPr>
          </a:p>
          <a:p>
            <a:pPr marL="0" lvl="0" indent="0" algn="l" rtl="0">
              <a:spcBef>
                <a:spcPts val="1200"/>
              </a:spcBef>
              <a:spcAft>
                <a:spcPts val="0"/>
              </a:spcAft>
              <a:buNone/>
            </a:pPr>
            <a:r>
              <a:rPr lang="en" sz="2728" b="1">
                <a:solidFill>
                  <a:schemeClr val="accent3"/>
                </a:solidFill>
                <a:latin typeface="Poppins"/>
                <a:ea typeface="Poppins"/>
                <a:cs typeface="Poppins"/>
                <a:sym typeface="Poppins"/>
              </a:rPr>
              <a:t>RAG</a:t>
            </a:r>
            <a:r>
              <a:rPr lang="en" sz="2728">
                <a:solidFill>
                  <a:schemeClr val="accent3"/>
                </a:solidFill>
                <a:latin typeface="Poppins"/>
                <a:ea typeface="Poppins"/>
                <a:cs typeface="Poppins"/>
                <a:sym typeface="Poppins"/>
              </a:rPr>
              <a:t> (Geon Woo, Mikel)</a:t>
            </a:r>
            <a:endParaRPr sz="2728">
              <a:solidFill>
                <a:schemeClr val="accent3"/>
              </a:solidFill>
              <a:latin typeface="Poppins"/>
              <a:ea typeface="Poppins"/>
              <a:cs typeface="Poppins"/>
              <a:sym typeface="Poppins"/>
            </a:endParaRPr>
          </a:p>
          <a:p>
            <a:pPr marL="457200" lvl="0" indent="-341788" algn="l" rtl="0">
              <a:spcBef>
                <a:spcPts val="1200"/>
              </a:spcBef>
              <a:spcAft>
                <a:spcPts val="0"/>
              </a:spcAft>
              <a:buClr>
                <a:schemeClr val="accent3"/>
              </a:buClr>
              <a:buSzPct val="100000"/>
              <a:buFont typeface="Poppins"/>
              <a:buChar char="-"/>
            </a:pPr>
            <a:r>
              <a:rPr lang="en" sz="2300">
                <a:solidFill>
                  <a:schemeClr val="accent3"/>
                </a:solidFill>
                <a:latin typeface="Poppins"/>
                <a:ea typeface="Poppins"/>
                <a:cs typeface="Poppins"/>
                <a:sym typeface="Poppins"/>
              </a:rPr>
              <a:t>Model Selection for generator and adjustment</a:t>
            </a:r>
            <a:endParaRPr sz="2300">
              <a:solidFill>
                <a:schemeClr val="accent3"/>
              </a:solidFill>
              <a:latin typeface="Poppins"/>
              <a:ea typeface="Poppins"/>
              <a:cs typeface="Poppins"/>
              <a:sym typeface="Poppins"/>
            </a:endParaRPr>
          </a:p>
          <a:p>
            <a:pPr marL="457200" lvl="0" indent="-341788" algn="l" rtl="0">
              <a:spcBef>
                <a:spcPts val="0"/>
              </a:spcBef>
              <a:spcAft>
                <a:spcPts val="0"/>
              </a:spcAft>
              <a:buClr>
                <a:schemeClr val="accent3"/>
              </a:buClr>
              <a:buSzPct val="100000"/>
              <a:buFont typeface="Poppins"/>
              <a:buChar char="-"/>
            </a:pPr>
            <a:r>
              <a:rPr lang="en" sz="2300">
                <a:solidFill>
                  <a:schemeClr val="accent3"/>
                </a:solidFill>
                <a:latin typeface="Poppins"/>
                <a:ea typeface="Poppins"/>
                <a:cs typeface="Poppins"/>
                <a:sym typeface="Poppins"/>
              </a:rPr>
              <a:t>Connecting langchain with pinecone</a:t>
            </a:r>
            <a:endParaRPr sz="2300">
              <a:solidFill>
                <a:schemeClr val="accent3"/>
              </a:solidFill>
              <a:latin typeface="Poppins"/>
              <a:ea typeface="Poppins"/>
              <a:cs typeface="Poppins"/>
              <a:sym typeface="Poppins"/>
            </a:endParaRPr>
          </a:p>
          <a:p>
            <a:pPr marL="457200" lvl="0" indent="-341788" algn="l" rtl="0">
              <a:spcBef>
                <a:spcPts val="0"/>
              </a:spcBef>
              <a:spcAft>
                <a:spcPts val="0"/>
              </a:spcAft>
              <a:buClr>
                <a:schemeClr val="accent3"/>
              </a:buClr>
              <a:buSzPct val="100000"/>
              <a:buFont typeface="Poppins"/>
              <a:buChar char="-"/>
            </a:pPr>
            <a:r>
              <a:rPr lang="en" sz="2300">
                <a:solidFill>
                  <a:schemeClr val="accent3"/>
                </a:solidFill>
                <a:latin typeface="Poppins"/>
                <a:ea typeface="Poppins"/>
                <a:cs typeface="Poppins"/>
                <a:sym typeface="Poppins"/>
              </a:rPr>
              <a:t>Prompt engineering &amp; Hyperparameter setting</a:t>
            </a:r>
            <a:endParaRPr sz="2300">
              <a:solidFill>
                <a:schemeClr val="accent3"/>
              </a:solidFill>
              <a:latin typeface="Poppins"/>
              <a:ea typeface="Poppins"/>
              <a:cs typeface="Poppins"/>
              <a:sym typeface="Poppins"/>
            </a:endParaRPr>
          </a:p>
        </p:txBody>
      </p:sp>
      <p:sp>
        <p:nvSpPr>
          <p:cNvPr id="590" name="Google Shape;590;p28"/>
          <p:cNvSpPr txBox="1"/>
          <p:nvPr/>
        </p:nvSpPr>
        <p:spPr>
          <a:xfrm>
            <a:off x="6896800" y="2080650"/>
            <a:ext cx="4006200" cy="256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900" b="1">
                <a:solidFill>
                  <a:schemeClr val="accent3"/>
                </a:solidFill>
                <a:latin typeface="Poppins"/>
                <a:ea typeface="Poppins"/>
                <a:cs typeface="Poppins"/>
                <a:sym typeface="Poppins"/>
              </a:rPr>
              <a:t>Front-end </a:t>
            </a:r>
            <a:r>
              <a:rPr lang="en" sz="1900">
                <a:solidFill>
                  <a:schemeClr val="accent3"/>
                </a:solidFill>
                <a:latin typeface="Poppins"/>
                <a:ea typeface="Poppins"/>
                <a:cs typeface="Poppins"/>
                <a:sym typeface="Poppins"/>
              </a:rPr>
              <a:t>(Jeong Yoon, Jiae)</a:t>
            </a:r>
            <a:endParaRPr sz="1900">
              <a:solidFill>
                <a:schemeClr val="accent3"/>
              </a:solidFill>
              <a:latin typeface="Poppins"/>
              <a:ea typeface="Poppins"/>
              <a:cs typeface="Poppins"/>
              <a:sym typeface="Poppins"/>
            </a:endParaRPr>
          </a:p>
          <a:p>
            <a:pPr marL="457200" lvl="0" indent="-330200" algn="l" rtl="0">
              <a:lnSpc>
                <a:spcPct val="115000"/>
              </a:lnSpc>
              <a:spcBef>
                <a:spcPts val="1200"/>
              </a:spcBef>
              <a:spcAft>
                <a:spcPts val="0"/>
              </a:spcAft>
              <a:buClr>
                <a:schemeClr val="accent3"/>
              </a:buClr>
              <a:buSzPts val="1600"/>
              <a:buFont typeface="Poppins"/>
              <a:buChar char="-"/>
            </a:pPr>
            <a:r>
              <a:rPr lang="en" sz="1600">
                <a:solidFill>
                  <a:schemeClr val="accent3"/>
                </a:solidFill>
                <a:latin typeface="Poppins"/>
                <a:ea typeface="Poppins"/>
                <a:cs typeface="Poppins"/>
                <a:sym typeface="Poppins"/>
              </a:rPr>
              <a:t>Gradio(for demo)</a:t>
            </a:r>
            <a:endParaRPr sz="1600">
              <a:solidFill>
                <a:schemeClr val="accent3"/>
              </a:solidFill>
              <a:latin typeface="Poppins"/>
              <a:ea typeface="Poppins"/>
              <a:cs typeface="Poppins"/>
              <a:sym typeface="Poppins"/>
            </a:endParaRPr>
          </a:p>
          <a:p>
            <a:pPr marL="457200" lvl="0" indent="-330200" algn="l" rtl="0">
              <a:lnSpc>
                <a:spcPct val="115000"/>
              </a:lnSpc>
              <a:spcBef>
                <a:spcPts val="0"/>
              </a:spcBef>
              <a:spcAft>
                <a:spcPts val="0"/>
              </a:spcAft>
              <a:buClr>
                <a:schemeClr val="accent3"/>
              </a:buClr>
              <a:buSzPts val="1600"/>
              <a:buFont typeface="Poppins"/>
              <a:buChar char="-"/>
            </a:pPr>
            <a:r>
              <a:rPr lang="en" sz="1600">
                <a:solidFill>
                  <a:schemeClr val="accent3"/>
                </a:solidFill>
                <a:latin typeface="Poppins"/>
                <a:ea typeface="Poppins"/>
                <a:cs typeface="Poppins"/>
                <a:sym typeface="Poppins"/>
              </a:rPr>
              <a:t>UI/UX by Figma</a:t>
            </a:r>
            <a:endParaRPr sz="1600">
              <a:solidFill>
                <a:schemeClr val="accent3"/>
              </a:solidFill>
              <a:latin typeface="Poppins"/>
              <a:ea typeface="Poppins"/>
              <a:cs typeface="Poppins"/>
              <a:sym typeface="Poppins"/>
            </a:endParaRPr>
          </a:p>
          <a:p>
            <a:pPr marL="0" lvl="0" indent="0" algn="l" rtl="0">
              <a:lnSpc>
                <a:spcPct val="115000"/>
              </a:lnSpc>
              <a:spcBef>
                <a:spcPts val="1200"/>
              </a:spcBef>
              <a:spcAft>
                <a:spcPts val="0"/>
              </a:spcAft>
              <a:buNone/>
            </a:pPr>
            <a:endParaRPr sz="1600">
              <a:solidFill>
                <a:schemeClr val="accent3"/>
              </a:solidFill>
              <a:latin typeface="Poppins"/>
              <a:ea typeface="Poppins"/>
              <a:cs typeface="Poppins"/>
              <a:sym typeface="Poppins"/>
            </a:endParaRPr>
          </a:p>
          <a:p>
            <a:pPr marL="0" lvl="0" indent="0" algn="l" rtl="0">
              <a:lnSpc>
                <a:spcPct val="115000"/>
              </a:lnSpc>
              <a:spcBef>
                <a:spcPts val="1200"/>
              </a:spcBef>
              <a:spcAft>
                <a:spcPts val="0"/>
              </a:spcAft>
              <a:buNone/>
            </a:pPr>
            <a:r>
              <a:rPr lang="en" sz="1900" b="1">
                <a:solidFill>
                  <a:schemeClr val="accent3"/>
                </a:solidFill>
                <a:latin typeface="Poppins"/>
                <a:ea typeface="Poppins"/>
                <a:cs typeface="Poppins"/>
                <a:sym typeface="Poppins"/>
              </a:rPr>
              <a:t>Evaluation</a:t>
            </a:r>
            <a:r>
              <a:rPr lang="en" sz="1900">
                <a:solidFill>
                  <a:schemeClr val="accent3"/>
                </a:solidFill>
                <a:latin typeface="Poppins"/>
                <a:ea typeface="Poppins"/>
                <a:cs typeface="Poppins"/>
                <a:sym typeface="Poppins"/>
              </a:rPr>
              <a:t> (Geon Woo, Mikel)</a:t>
            </a:r>
            <a:endParaRPr sz="1900">
              <a:solidFill>
                <a:schemeClr val="accent3"/>
              </a:solidFill>
              <a:latin typeface="Poppins"/>
              <a:ea typeface="Poppins"/>
              <a:cs typeface="Poppins"/>
              <a:sym typeface="Poppins"/>
            </a:endParaRPr>
          </a:p>
          <a:p>
            <a:pPr marL="457200" lvl="0" indent="-330200" algn="l" rtl="0">
              <a:lnSpc>
                <a:spcPct val="115000"/>
              </a:lnSpc>
              <a:spcBef>
                <a:spcPts val="1200"/>
              </a:spcBef>
              <a:spcAft>
                <a:spcPts val="0"/>
              </a:spcAft>
              <a:buClr>
                <a:schemeClr val="accent3"/>
              </a:buClr>
              <a:buSzPts val="1600"/>
              <a:buFont typeface="Poppins"/>
              <a:buChar char="-"/>
            </a:pPr>
            <a:r>
              <a:rPr lang="en" sz="1600">
                <a:solidFill>
                  <a:schemeClr val="accent3"/>
                </a:solidFill>
                <a:latin typeface="Poppins"/>
                <a:ea typeface="Poppins"/>
                <a:cs typeface="Poppins"/>
                <a:sym typeface="Poppins"/>
              </a:rPr>
              <a:t>Create some sample test set</a:t>
            </a:r>
            <a:endParaRPr sz="7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29"/>
          <p:cNvSpPr txBox="1">
            <a:spLocks noGrp="1"/>
          </p:cNvSpPr>
          <p:nvPr>
            <p:ph type="title"/>
          </p:nvPr>
        </p:nvSpPr>
        <p:spPr>
          <a:xfrm>
            <a:off x="1614900" y="2944525"/>
            <a:ext cx="8962200" cy="10329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en"/>
              <a:t>Method</a:t>
            </a:r>
            <a:endParaRPr/>
          </a:p>
        </p:txBody>
      </p:sp>
      <p:sp>
        <p:nvSpPr>
          <p:cNvPr id="596" name="Google Shape;596;p29"/>
          <p:cNvSpPr txBox="1">
            <a:spLocks noGrp="1"/>
          </p:cNvSpPr>
          <p:nvPr>
            <p:ph type="body" idx="1"/>
          </p:nvPr>
        </p:nvSpPr>
        <p:spPr>
          <a:xfrm>
            <a:off x="1614900" y="3977575"/>
            <a:ext cx="8962200" cy="19347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r>
              <a:rPr lang="en"/>
              <a:t>Progress implementing Indexing &amp; RAG</a:t>
            </a:r>
            <a:endParaRPr/>
          </a:p>
        </p:txBody>
      </p:sp>
      <p:sp>
        <p:nvSpPr>
          <p:cNvPr id="597" name="Google Shape;597;p29"/>
          <p:cNvSpPr/>
          <p:nvPr/>
        </p:nvSpPr>
        <p:spPr>
          <a:xfrm>
            <a:off x="1614900" y="945725"/>
            <a:ext cx="1890000" cy="174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chemeClr val="accent4"/>
                </a:solidFill>
                <a:latin typeface="Poppins ExtraBold"/>
                <a:ea typeface="Poppins ExtraBold"/>
                <a:cs typeface="Poppins ExtraBold"/>
                <a:sym typeface="Poppins ExtraBold"/>
              </a:rPr>
              <a:t>3</a:t>
            </a:r>
            <a:endParaRPr sz="9600">
              <a:solidFill>
                <a:schemeClr val="accent4"/>
              </a:solidFill>
              <a:latin typeface="Poppins ExtraBold"/>
              <a:ea typeface="Poppins ExtraBold"/>
              <a:cs typeface="Poppins ExtraBold"/>
              <a:sym typeface="Poppins ExtraBold"/>
            </a:endParaRPr>
          </a:p>
        </p:txBody>
      </p:sp>
    </p:spTree>
  </p:cSld>
  <p:clrMapOvr>
    <a:masterClrMapping/>
  </p:clrMapOvr>
</p:sld>
</file>

<file path=ppt/theme/theme1.xml><?xml version="1.0" encoding="utf-8"?>
<a:theme xmlns:a="http://schemas.openxmlformats.org/drawingml/2006/main" name="SlidesMania Template">
  <a:themeElements>
    <a:clrScheme name="Simple Light">
      <a:dk1>
        <a:srgbClr val="481F48"/>
      </a:dk1>
      <a:lt1>
        <a:srgbClr val="FCECDE"/>
      </a:lt1>
      <a:dk2>
        <a:srgbClr val="0B032D"/>
      </a:dk2>
      <a:lt2>
        <a:srgbClr val="EEEEEE"/>
      </a:lt2>
      <a:accent1>
        <a:srgbClr val="0B032D"/>
      </a:accent1>
      <a:accent2>
        <a:srgbClr val="481F48"/>
      </a:accent2>
      <a:accent3>
        <a:srgbClr val="843B62"/>
      </a:accent3>
      <a:accent4>
        <a:srgbClr val="F67E7D"/>
      </a:accent4>
      <a:accent5>
        <a:srgbClr val="FFB997"/>
      </a:accent5>
      <a:accent6>
        <a:srgbClr val="FB9C8A"/>
      </a:accent6>
      <a:hlink>
        <a:srgbClr val="F67E7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2409</Words>
  <Application>Microsoft Office PowerPoint</Application>
  <PresentationFormat>와이드스크린</PresentationFormat>
  <Paragraphs>279</Paragraphs>
  <Slides>32</Slides>
  <Notes>32</Notes>
  <HiddenSlides>0</HiddenSlides>
  <MMClips>1</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32</vt:i4>
      </vt:variant>
    </vt:vector>
  </HeadingPairs>
  <TitlesOfParts>
    <vt:vector size="40" baseType="lpstr">
      <vt:lpstr>Poppins Light</vt:lpstr>
      <vt:lpstr>Calibri</vt:lpstr>
      <vt:lpstr>Poppins ExtraBold</vt:lpstr>
      <vt:lpstr>Poppins</vt:lpstr>
      <vt:lpstr>Poppins SemiBold</vt:lpstr>
      <vt:lpstr>Homemade Apple</vt:lpstr>
      <vt:lpstr>Arial</vt:lpstr>
      <vt:lpstr>SlidesMania Template</vt:lpstr>
      <vt:lpstr>iSKKUBot</vt:lpstr>
      <vt:lpstr>EQUIPO SASHIMI</vt:lpstr>
      <vt:lpstr>Table of contents.</vt:lpstr>
      <vt:lpstr>Recap</vt:lpstr>
      <vt:lpstr>Recap</vt:lpstr>
      <vt:lpstr>Progress &amp; Role</vt:lpstr>
      <vt:lpstr>Timeline</vt:lpstr>
      <vt:lpstr>Role</vt:lpstr>
      <vt:lpstr>Method</vt:lpstr>
      <vt:lpstr>3.1  Indexing - web data</vt:lpstr>
      <vt:lpstr>3.1  Indexing - web data</vt:lpstr>
      <vt:lpstr>3.1  Indexing - web data</vt:lpstr>
      <vt:lpstr>3.1  Indexing - pdf data</vt:lpstr>
      <vt:lpstr>3.1  Indexing - pdf data</vt:lpstr>
      <vt:lpstr>3.1  Indexing - pdf data</vt:lpstr>
      <vt:lpstr>3.1  Indexing - pdf data</vt:lpstr>
      <vt:lpstr>3.1  Indexing - store in DB</vt:lpstr>
      <vt:lpstr>3.2  RAG</vt:lpstr>
      <vt:lpstr>3.2  RAG</vt:lpstr>
      <vt:lpstr>3.2  RAG</vt:lpstr>
      <vt:lpstr>3.2  RAG</vt:lpstr>
      <vt:lpstr>3.2  RAG</vt:lpstr>
      <vt:lpstr>3.2  RAG</vt:lpstr>
      <vt:lpstr>Demo</vt:lpstr>
      <vt:lpstr>Demo</vt:lpstr>
      <vt:lpstr>UI/UX</vt:lpstr>
      <vt:lpstr>UI/UX</vt:lpstr>
      <vt:lpstr>UI/UX</vt:lpstr>
      <vt:lpstr>Next task</vt:lpstr>
      <vt:lpstr>Next Tasks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지애 최</cp:lastModifiedBy>
  <cp:revision>3</cp:revision>
  <dcterms:modified xsi:type="dcterms:W3CDTF">2024-10-31T23:23:06Z</dcterms:modified>
</cp:coreProperties>
</file>